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546" r:id="rId2"/>
    <p:sldId id="785" r:id="rId3"/>
    <p:sldId id="733" r:id="rId4"/>
    <p:sldId id="734" r:id="rId5"/>
    <p:sldId id="735" r:id="rId6"/>
    <p:sldId id="736" r:id="rId7"/>
    <p:sldId id="783" r:id="rId8"/>
    <p:sldId id="737" r:id="rId9"/>
    <p:sldId id="788" r:id="rId10"/>
    <p:sldId id="738" r:id="rId11"/>
    <p:sldId id="782" r:id="rId12"/>
    <p:sldId id="739" r:id="rId13"/>
    <p:sldId id="740" r:id="rId14"/>
    <p:sldId id="741" r:id="rId15"/>
    <p:sldId id="747" r:id="rId16"/>
    <p:sldId id="748" r:id="rId17"/>
    <p:sldId id="749" r:id="rId18"/>
    <p:sldId id="750" r:id="rId19"/>
    <p:sldId id="751" r:id="rId20"/>
    <p:sldId id="752" r:id="rId21"/>
    <p:sldId id="753" r:id="rId22"/>
    <p:sldId id="754" r:id="rId23"/>
    <p:sldId id="781" r:id="rId2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7008" autoAdjust="0"/>
  </p:normalViewPr>
  <p:slideViewPr>
    <p:cSldViewPr>
      <p:cViewPr varScale="1">
        <p:scale>
          <a:sx n="81" d="100"/>
          <a:sy n="81" d="100"/>
        </p:scale>
        <p:origin x="696"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0:34:03.215"/>
    </inkml:context>
    <inkml:brush xml:id="br0">
      <inkml:brushProperty name="width" value="0.05292" units="cm"/>
      <inkml:brushProperty name="height" value="0.05292" units="cm"/>
      <inkml:brushProperty name="color" value="#FF0000"/>
    </inkml:brush>
  </inkml:definitions>
  <inkml:trace contextRef="#ctx0" brushRef="#br0">17424 12940 482 0,'-29'0'283'0,"-24"-1"-23"16,18 2-58-16,35 5-60 15,20 0-17-15,43 3-32 0,19 0 8 16,47-2 45-16,21 1 0 15,21 3-11-15,6-5-12 16,-11 1-67-16,-11 0-22 16,-33-5-17-16,-19-2-1 15,-26-4 3-15,-17-7-16 16,-29-1-35-16,-13-3-28 16,-28-2-38-16,-12-1 3 15,-10-4 7-15,-3 1 17 16,4-2 29-16,4 2 11 0,9 6 21 15,8 4 3-15,13 5-10 16,8 3-1-16,12 3 18 16,7 4 14-16,8 3 29 15,3 6 10-15,-4 3 12 16,-7 3 3-16,-17 1 13 16,-12 0 9-16,-17 1-4 15,-9-3-9-15,-5 1-28 16,-1-2-19-16,1-6-184 15,8 5-217-15</inkml:trace>
  <inkml:trace contextRef="#ctx0" brushRef="#br0" timeOffset="737.2641">18464 13274 1030 0,'8'-1'437'0,"14"-6"-228"0,16 1-17 0,23 3-24 16,12-2-28-16,19 4-55 15,-3 1-24-15,-12 0-35 16,-15-1-6-16,-28-1-2 15,-13 0-3-15,-17 1-11 16,-11 0-7-16,-11 1-11 16,-6-2 1-16,-1 0 5 15,-3-2-1-15,-1 1-5 16,5-2-5-16,6 4-13 16,7 2 2-16,7 7 0 31,4 8 1-31,0 11 7 0,2 7 4 15,5 15 14-15,0 0 4 0,-1-1 10 16,-6-6 4 0,-6-7 3-16,-6-4 1 0,-2-9-3 15,-2 2-1-15,-4-5-3 16,-5-3 1-16,-8-4 2 16,-6-9-10-16,-1-2-6 15,1-1-5-15,7 0-6 16,7 2 8-16,11-1 0 15,7-1 5-15,23-1 15 16,12-1 11-16,24-2 26 16,14-1 12-16,19 2 20 15,-4 2-4-15,-10 3-12 16,-12 3-11-16,-29 3-18 16,-12-1 0-16,-12 0-1 15,-9 1-5-15,-2-3-40 16,-1-2-81-16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0:51:53.654"/>
    </inkml:context>
    <inkml:brush xml:id="br0">
      <inkml:brushProperty name="width" value="0.05292" units="cm"/>
      <inkml:brushProperty name="height" value="0.05292" units="cm"/>
      <inkml:brushProperty name="color" value="#FF0000"/>
    </inkml:brush>
  </inkml:definitions>
  <inkml:trace contextRef="#ctx0" brushRef="#br0">1769 9721 518 0,'9'-27'293'16,"8"-20"-58"-16,4-1-60 15,1 7-12-15,-1 8-2 0,-4 6 2 16,-7 18-13-16,-5 6-13 15,-7 13-36-15,-6 12-24 16,-10 23-33-16,1 10-7 16,-4 25-18-16,2 3-4 15,1-1-3-15,2-6-3 16,5-17 3 0,0-12 3-16,7-18 1 0,3-13 9 15,2-22 11-15,2-13 3 16,3-23 8-16,-1-10-4 15,-4-16-12-15,3-7-5 16,4-2-18-16,7 4-7 16,-2 15-9-16,-4 9-5 15,3 20 6-15,-10 9 0 0,7 17 0 16,2 4 1-16,-2 12-3 16,4 7 0-16,3 11 5 15,2 7 3-15,6 14 0 16,-3 3 1-16,-6 7 0 15,1 6 1-15,-9-5 7 16,2-3-3-16,-3-6 0 16,-6-12 0-16,6-2-5 15,-1-8-46-15,-1-15-199 16,1-8-238-16</inkml:trace>
  <inkml:trace contextRef="#ctx0" brushRef="#br0" timeOffset="155.8773">1704 9901 1354 0,'7'-5'531'0,"17"-6"-380"0,9 3-50 16,15 5-66-16,11 4-20 15,5 8-28-15,0 0-102 16</inkml:trace>
  <inkml:trace contextRef="#ctx0" brushRef="#br0" timeOffset="421.7544">2142 9339 1233 0,'7'0'494'0,"11"12"-316"16,8 16-85-16,12 23-49 16,0 12-18-16,0 25-10 15,-12 7 3-15,-26 15 8 16,-6 6 4-16,-18-2 14 16,-4-6 1-16,9-18-6 15,-4-15-4-15,7-27-20 16,4-15-43-16,2-24-313 15</inkml:trace>
  <inkml:trace contextRef="#ctx0" brushRef="#br0" timeOffset="1162.7364">3019 9588 837 0,'-3'4'459'0,"-4"3"-45"16,-9 20-266-16,0 16-27 16,-19 23-40-16,2 13-17 15,0 2-28-15,1-6-19 0,16-17-5 16,4-15 2-16,6-19 1 16,6-12 2-16,3-21 3 15,8-13-3-15,8-25 0 16,2-15-1-16,0-20-2 15,-4-8-2-15,2 7-6 16,1 14-6-16,2 24-5 16,-8 17-1-16,-7 19-6 15,-2 8 0-15,-5 13-4 16,5 7 0-16,5 20 7 16,3 5 3-16,8 16 2 0,5 7 0 15,7 1 1-15,0 0 1 16,2-14 3-16,-4-7 5 15,-11-12 5-15,-4-5 5 16,-16-5 16-16,-8-4 10 16,-20-6 8-16,-10-3-2 15,-12-1-17-15,-5-1-12 16,-8 0-14-16,3 1-4 16,8-5-42-16,8-2-42 0,22-5-170 15,11-4-245-15</inkml:trace>
  <inkml:trace contextRef="#ctx0" brushRef="#br0" timeOffset="1740.7251">3556 9851 800 0,'-12'-4'401'0,"-8"-1"-134"15,1 7-82-15,-6 10-95 0,7 6-39 16,6 8-45-16,4 0-14 16,17 1-10-16,4-4 1 15,6 0 9-15,5-7 7 16,-5-3 12-16,0-5 6 15,-5-9 13-15,-1 1 8 16,-10-6 18-16,-4-1 4 16,-14-2-5-16,-8-1-10 15,-3 5-25-15,-4 4-8 16,1 4-20-16,0 4-8 16,9 3-13-16,5 2-5 0,15 5 1 15,9 2 6-15,10 2 20 16,3 0 7-16,6-4 16 15,-3-3 4-15,-1-7 1 16,2-4 1-16,-3-9 4 16,2-6 2-16,-2-11 5 15,-1-4-2-15,-1-3-8 16,-5-2-1-16,-5 8-4 16,-5 5 7-16,-5 8 8 15,-3 9-2-15,-4 11-8 16,1 7-7-16,-5 7-14 15,2 4 1-15,5 3-1 16,-3 1 0-16,6-1 0 16,1 0 1-16,-1-8-80 15,2-4-87-15</inkml:trace>
  <inkml:trace contextRef="#ctx0" brushRef="#br0" timeOffset="1881.351">3708 9638 1621 0,'-5'-2'656'0,"-5"-2"-404"0,7 8-197 15,1 5-41-15,10 7-94 16,6 5-127-16</inkml:trace>
  <inkml:trace contextRef="#ctx0" brushRef="#br0" timeOffset="2490.55">3914 9601 1172 0,'8'-2'467'15,"9"1"-310"-15,6-1-37 16,8 1-31-16,2 0-23 16,2-5-24-16,-4 1-5 15,-6-2-3-15,-9 3 3 16,-12 1 5-16,-9-1-11 15,-11 4-21-15,-5 2-10 16,1 3-24-16,-1 7-2 16,6 4 0-16,7 4-1 15,3 6 4-15,7 4 5 0,10-1 6 16,0 0 4-16,1-5 8 16,1-3 2-16,-6-5 8 15,-2 0 5-15,-6-7 14 16,-2-4 4-16,-5-4 4 15,-1-1-3-15,-1-2-17 16,0-1-11-16,6 3-29 16,1 6-9-16,7 12-4 15,2 8 2-15,1 12 18 16,2 7 5-16,-9 7 6 16,-1 5 2-16,-8 4 7 15,-10 1 16-15,-1-7 15 16,-4-8 4-16,-4-17 20 15,0-9 0-15,-3-20-9 16,-2-9-6-16,7-20-36 16,9-5-20-16,11-5-47 0,7 3-49 15,13 6-169-15,4 8-169 16</inkml:trace>
  <inkml:trace contextRef="#ctx0" brushRef="#br0" timeOffset="2850.2747">4517 10078 856 0,'0'7'402'0,"-4"12"-158"16,-4 3-42-16,-3 9-68 15,-5 0-26-15,-2-1-39 16,-7-2-10-16,-10-10-9 15,-1-3-2-15,-2-15 2 16,1-2 0-16,12-16-18 16,3-4-11-16,15-4-28 15,6-4-15-15,-3 2-13 16,15 1-2-16,10 7 17 16,6 6 8-16,16 10 17 15,-6 5 9-15,2 13-4 16,-6 4-2-16,-3 12 0 15,-7 2 1-15,-12 6 3 0,-1 3 1 16,-5-3-37-16,-2 0-50 16,0-9-243-16</inkml:trace>
  <inkml:trace contextRef="#ctx0" brushRef="#br0" timeOffset="3116.0056">4678 10050 1107 0,'2'-5'491'0,"1"-7"-259"16,3 10-42-16,3 12-63 16,-3 8-40-16,1 21-37 15,-2 11-10-15,-5 22-18 16,0 7-6-16,1 2-5 15,-1 1-1-15,0-11-2 16,2-7-1-16,0-12-24 16,4-10-54-16,0-18-211 15,0-9-320-15</inkml:trace>
  <inkml:trace contextRef="#ctx0" brushRef="#br0" timeOffset="3256.916">4797 10310 873 0,'14'-2'401'0,"12"1"-173"15,6 1-153-15,4 1-29 16,1 1-224-16</inkml:trace>
  <inkml:trace contextRef="#ctx0" brushRef="#br0" timeOffset="3647.1341">5177 10053 657 0,'-10'-3'406'15,"-3"-8"-11"-15,-2 10-227 16,-1-1-42-16,3 4-62 15,0 6-20-15,2 1-27 16,3 5-9-16,1 0-11 16,7 0-3-16,9-1-3 15,4-2 1-15,6-5 7 16,0-4 2-16,-3-2-1 16,-2-1-19-16,-10-3-25 15,-4 2-4-15,-14-1 4 0,-8-1 21 16,-6 2 27-16,1 3 12 15,9 9 11-15,2 4-3 16,9 8 7-16,1 1 1 16,5 6 13-16,5-1 16 15,15-1 4-15,6 2 1 16,11-11-15-16,2-3-11 16,1-13-50-16,0-6-138 15</inkml:trace>
  <inkml:trace contextRef="#ctx0" brushRef="#br0" timeOffset="4209.8693">5904 10088 600 0,'1'17'319'0,"5"9"-98"16,-5 9-97-16,-2-2-24 0,-1-5-48 15,-4-5-6-15,-2-11 7 16,-1-5 23-16,-3-13 15 15,2-8 6-15,2-13-10 16,4-5-28-16,7-4-25 16,8 1-11-16,10 7 5 15,1 4 14-15,7 11 14 16,-4 4 9-16,-1 12-8 16,-4 5-9-16,-11 14-5 15,-4 7-8-15,-7 10-11 16,-3 3-7-16,5 1-8 15,9-2-34-15,7-14-170 16,8-7-203-16</inkml:trace>
  <inkml:trace contextRef="#ctx0" brushRef="#br0" timeOffset="4600.121">6248 10176 1040 0,'4'8'479'0,"3"7"-210"0,9 0-136 16,5-3-36-16,6-4-44 16,0-3-14-16,-1-7-5 15,-9-6 1-15,-4-5 4 16,-4-6 2-16,-4-7 1 15,-3-2-1-15,-10-3-1 16,-8 0-7-16,-18 5-25 16,2 8-11-16,-4 11-21 15,6 6-7-15,7 11-1 16,1 6 1-16,21 13 0 31,1-14 3-31,0 0 7 0,0 57 5 0,10 16 8 16,4 5 6-16,-8-28 4 15,0-6 4-15,-2-9 3 16,-1-9 0-16,-3-10 17 16,-1-10-52-16,-2-14-310 15</inkml:trace>
  <inkml:trace contextRef="#ctx0" brushRef="#br0" timeOffset="4818.8928">6594 10095 752 0,'0'-2'446'0,"4"2"22"16,-1 6-280-16,-3-6-97 15,1 13-15-15,4 55-35 16,-5-23-15-16,2 7-8 15,2-2-89-15</inkml:trace>
  <inkml:trace contextRef="#ctx0" brushRef="#br0" timeOffset="5099.9176">6811 10129 923 0,'7'2'473'0,"6"4"-132"15,-1 10-177-15,4 5-34 16,-7 3-53-16,-2 4-19 16,-1-8-21-16,-4-3-5 15,6-7-5-15,-3-6 17 16,5-10 24-16,-1-6 8 15,3-12 5-15,3-2-18 16,-1-3-26-16,-2 1-10 16,-1 10-103-16,-4 3-140 15</inkml:trace>
  <inkml:trace contextRef="#ctx0" brushRef="#br0" timeOffset="5631.0886">7955 10092 693 0,'-1'-6'412'16,"-6"-9"-42"-16,-1 0-55 0,-6-2-92 15,-3 1-40-15,-5 7-61 16,-5 0-29-16,1 13-45 16,-1 3-18-16,1 3-27 15,3 7-7-15,6 3-9 16,3 5-2-16,14 6 0 15,7 0 4-15,8-2 5 16,4-5 3-16,7-5 4 16,2-6 3-16,-1-12 7 15,-2-4 2-15,-6-16-88 16,-2-4-94-16</inkml:trace>
  <inkml:trace contextRef="#ctx0" brushRef="#br0" timeOffset="5753.2569">7826 9869 1095 0,'0'-7'518'0,"-2"-7"-226"15,2 5-108-15,5 2-138 16,1 7-38-16,8 3-172 16</inkml:trace>
  <inkml:trace contextRef="#ctx0" brushRef="#br0" timeOffset="6270.3106">7960 10010 913 0,'2'-4'427'16,"8"3"-163"-16,5 1-69 0,8 3-74 15,7 4-26-15,-2-2-46 16,6 0-15-16,-2 1-13 15,-3-1-3-15,-3-5 5 16,-4 0 2-16,-7-8 5 16,-2 0 1-16,-6 1-5 15,-6-1-6-15,-7 6-19 16,-1 5-6-16,-9 6-10 16,-1 4 1-16,-3 0 4 15,-1 1 2-15,2-1-1 16,4 3 0-16,4 3 0 15,6-3 0-15,3 4-1 16,6-1 1-16,6-2 2 16,4 3 2-16,10-6 4 15,-1-4 2-15,4-8 4 0,3-4 2 16,1-12 0-16,1-4 0 16,-4-6-3-16,-7-8-2 15,-4 0 3-15,-4 1-2 16,-4 6 3-16,-1 6 3 15,-7 12 14-15,-1 3 5 16,-2 11 2-16,0 4 2 16,-3 8-5-16,4 2-2 0,1 4 1 15,0 2-4-15,6 4-16 16,-1 1-1-16,8-7 13 16,0-5-27-16</inkml:trace>
  <inkml:trace contextRef="#ctx0" brushRef="#br0" timeOffset="7805.9265">9373 9681 938 0,'4'-2'412'0,"9"2"-194"0,12 0-100 15,20 3-67-15,11-1-14 16,24-2-19-16,5 2-7 16,-11 2-6-16,-12-1-55 15,-30 7-181-15,-18 0-134 16</inkml:trace>
  <inkml:trace contextRef="#ctx0" brushRef="#br0" timeOffset="8193.1732">9658 9737 644 0,'-1'-2'361'15,"-2"1"-49"-15,1 0-63 0,1-1-91 16,1 2-35-16,0 0-55 15,0 0-20-15,0 3-16 16,5 21-5-16,2 42-16 16,-6-24-3-16,-1 14-3 15,1-5-1-15,0 0 3 16,-1-1-2-16,0-8 3 16,-1 1-2-16,-4-8 2 15,1-5 6-15,-4-13 45 16,-2-4 20-16,-4-9 14 15,-4-3-2-15,-5-2-45 16,-5 0-18-16,1 1-23 16,0 5-4-16,6 3-5 15,3 0-1-15,6-1-1 16,5-1-1-16,9-3 3 0,9-1 5 16,17-4 12-16,9 0 3 15,17 2 0-15,5 0-5 16,4 4-7-16,-3 2 0 15,-8-1-15-15,-6-1-61 16</inkml:trace>
  <inkml:trace contextRef="#ctx0" brushRef="#br0" timeOffset="8506.517">10254 10006 893 0,'3'-4'469'0,"0"-3"-111"15,5 4-99-15,7 2-106 16,1 4-42-16,16 4-59 16,5-1-17-16,8 1-19 0,1-3-2 15,-3 0-69-15,-3 2-80 16</inkml:trace>
  <inkml:trace contextRef="#ctx0" brushRef="#br0" timeOffset="8756.6849">10250 10136 752 0,'4'2'453'16,"2"3"-8"-16,12-2-213 15,9 0-15-15,11-1-43 16,9-2-28-16,5 1-57 16,-1 1-26-16,-8 0-28 15,-8 1-10-15,-13 3-39 16,-6-3-92-16</inkml:trace>
  <inkml:trace contextRef="#ctx0" brushRef="#br0" timeOffset="9382.0092">10976 10158 626 0,'-5'-2'318'16,"4"2"-94"-16,10 0-117 0,34 0-11 15,19-2-9-15,41-2 61 16,5-1 14-16,71 1-10 15,21 0-9-15,30-2-43 16,22 4-24-16,-45 1-29 16,-25 1-3-16,-58 1-15 15,-29 4-7-15,-46 2-84 16,-15-4-124-16</inkml:trace>
  <inkml:trace contextRef="#ctx0" brushRef="#br0" timeOffset="10225.9257">12107 9425 613 0,'-2'-4'352'0,"-6"-4"-40"0,-9-1-48 16,-14-1-71-16,-5-2-22 15,-10 2-48-15,1 0-31 16,-1 8-50-16,8 3-24 15,7 11-29-15,5 4-8 16,17 10-11-16,5 3-4 16,13 8 2-16,7-2 5 15,12-5 13-15,4-1 7 16,9-6 7-16,4-3 5 0,-1-3 7 16,-6-7 4-16,-12-7 9 15,-9 0 7-15,-14-6 9 16,-8-1-1-16,-17-4-6 15,-9-6-9-15,-14 5-17 16,-5-3-8-16,1 9-10 16,5 6-7-16,9 5-6 15,12 7 0-15,7 7-4 16,8 1 3-16,6 7 2 16,2 0 4-16,9 3 26 15,0 1 22-15,11-3 28 16,11 7 19-16,6-11 13 15,3-4-11-15,11-11-13 16,-5-12-13-16,5-8-26 16,0-3-73-16</inkml:trace>
  <inkml:trace contextRef="#ctx0" brushRef="#br0" timeOffset="10757.6512">11124 10427 812 0,'8'-6'348'15,"20"-1"-168"-15,6 0-50 16,14 7-31-16,5 3-24 0,5 3-40 16,0 5-9-16,-10-5-5 15,-8 3-18-15,-19-4-105 16,-9-2-112-16</inkml:trace>
  <inkml:trace contextRef="#ctx0" brushRef="#br0" timeOffset="11491.9597">11198 10436 502 0,'2'0'316'16,"1"1"-36"-16,-2-1-66 15,-1-1-26-15,0 0-46 0,-1-1-19 16,0 1-28-16,-1 0-11 16,1 0-14-16,0 0-24 15,1 0-31-15,0 1-8 16,0 0-23-16,2 22 5 16,5 47 3-16,-5-21 4 15,0 18 11-15,-6 2 5 16,-4 2 6-16,1-5-3 15,2-18 0-15,5-8 1 16,1-21 7-16,0-9-6 16,-1-13-58-16,-1-7-55 0,1-13-187 15,-4-5-158-15</inkml:trace>
  <inkml:trace contextRef="#ctx0" brushRef="#br0" timeOffset="11960.6253">11190 10560 768 0,'5'-9'388'15,"5"-6"-120"-15,14-8-74 16,6-1-18-16,14-4-30 15,6 2-28-15,4 11-56 0,2 8-22 16,-4 22-33-16,-5 8-4 16,-14 14 3-16,-13 3 5 15,-20 0 8-15,-10 4 3 16,-20-5-4-16,-7-1-24 16,-13-5-45-16,-5-8-21 15,6-13-9-15,1-12 21 16,13-12 39-16,5-5 19 0,9-4 19 15,9 5 10-15,12 2 25 16,6 5 14-16,10 6 8 16,4 6-1-16,1 6-9 15,-3 5-10-15,11 9-10 16,-2-2-7-16,11 10-15 16,1 0-4-16,-5-1-6 15,0 1-2-15,-11-1-1 16,-1 0-1-16,-12-7 2 15,-2 0 2-15,-5-9-18 16,-3-6-61-16</inkml:trace>
  <inkml:trace contextRef="#ctx0" brushRef="#br0" timeOffset="12510.9581">11943 10580 813 0,'5'4'430'0,"-1"2"-118"16,2 10-109-16,0 5-28 0,-2 11-57 15,0 9-24-15,-4 5-42 16,0 0-14-16,-1-1-12 16,1-4-4-16,5-8 11 15,-6-3-44-15,1-13-150 16,-1-4-154-16</inkml:trace>
  <inkml:trace contextRef="#ctx0" brushRef="#br0" timeOffset="12714.4051">11792 10768 776 0,'4'0'386'0,"13"0"-94"15,-1 0-73-15,18 2-54 16,7 3-18-16,14 2-51 0,5 2-28 15,3-2-26-15,0 0-47 16,-10-5-528-16</inkml:trace>
  <inkml:trace contextRef="#ctx0" brushRef="#br0" timeOffset="13167.4227">12328 10629 1048 0,'2'-1'462'0,"3"1"-226"16,3 7-71-16,5 12-82 15,0 6-8-15,2 6-17 16,-1 3-6-16,-3-1-16 16,-6-1-3-16,-3-7-5 0,-2-5 1 15,-3-8 0-15,0-8 43 16,-5-6 17-16,0-7-2 15,0-10-2-15,6-1-44 16,4-5-25-16,8-1-5 16,6-1-11-16,1 0-1 15,12 3 2-15,1 3 3 16,11 9 6-16,-1 7 2 16,-3 6-4-16,-7 3-1 15,-11 3 5-15,-7 4-37 0</inkml:trace>
  <inkml:trace contextRef="#ctx0" brushRef="#br0" timeOffset="17119.6054">13236 10129 711 0,'6'0'395'0,"8"0"-60"0,21 0-184 15,8 0-21-15,21 1-60 16,3 0-21-16,-6 3-24 16,-4 0-22-16,-19 2-133 15,-5 3-141-15</inkml:trace>
  <inkml:trace contextRef="#ctx0" brushRef="#br0" timeOffset="17307.3222">13270 10221 703 0,'-2'1'414'0,"-4"2"-42"0,6-3-109 16,0 0-68-16,18 0-25 16,64 4-19-16,-20 0-30 15,4-3-51-15,-5 2-20 16,-11 4-73-16,-11-1-137 15</inkml:trace>
  <inkml:trace contextRef="#ctx0" brushRef="#br0" timeOffset="17870.0677">14235 10169 573 0,'-15'-2'288'0,"-13"-2"-58"16,6 1-71-16,20 7-39 16,8 1-13-16,28 2-30 15,25 1-8-15,46 1-5 16,22 0 7-16,60 0 23 15,19 0 12-15,44-1-8 16,10 0-19-16,-3-1-46 16,-13 0-15-16,-48-7-70 15,-22 0-91-15</inkml:trace>
  <inkml:trace contextRef="#ctx0" brushRef="#br0" timeOffset="18447.8848">14777 9878 870 0,'2'-11'403'16,"3"-4"-187"-16,13-10-88 15,5-3-28-15,7-7-17 16,2-6 5-16,-3-3 19 15,-3 1-5-15,-12 6-6 16,-3 7-18-16,-5 11-29 16,-5 7-5-16,0 6-33 0,-1 7-11 15,0 9-19-15,0 9-4 16,3 18 2-16,1 7 10 16,0 12 8-16,0 5 3 15,-3-2 4-15,0-5 3 16,-1-9 2-16,1-10 10 15,-2-32-174 1,0-1-232-16</inkml:trace>
  <inkml:trace contextRef="#ctx0" brushRef="#br0" timeOffset="18932.0193">15359 9873 387 0,'-13'-2'252'0,"-16"-5"7"15,-1-3-24-15,4-10-36 16,0-5-19-16,10-10-35 15,8-4-19-15,11 1-51 16,8 4-20-16,11 6-9 0,2 4-2 16,9 14 7-16,1 3 0 15,4 13-15-15,0 9-3 16,-10 6 3-16,-7 5 1 16,-21 9 9-16,-13-1-2 15,-22 10-8-15,-7 1-5 16,-6 1-16-16,2 3-5 15,11-15-18-15,8-4-24 16,13-21-15-16,5-6-2 16,9-11 9-16,5-7 15 0,3 3 32 15,6 2 13-15,6 12 21 16,0 7 10-16,9 11 8 16,-2 3-1-16,6 2-1 15,2-2-7-15,6-4-21 16,-1-6 9-16,-3-10-187 15</inkml:trace>
  <inkml:trace contextRef="#ctx0" brushRef="#br0" timeOffset="20490.4118">14223 10618 694 0,'-1'-4'352'0,"-5"-4"-98"16,9 1-63-16,8-2-63 16,4-5-15-16,12-1-17 15,3-1-12-15,8 11-23 16,2 5-19-16,2 10-25 16,-2 6-2-16,-17 1-1 15,-9 2 3-15,-20 3 2 0,-7 1 0 16,-12 1 0-16,2-2-1 15,1-6-2-15,2-4-1 16,15-7-11-16,1-2-7 16,12-3-9-16,7 1-4 0,11 6 5 15,1 2 3-15,4 10 3 16,-2 5 3 0,-14 2 2-16,-7 4 4 0,-23 1 6 15,-11 0 3-15,-15-4 7 16,-7-5 4-16,5-15 2 15,3-7-23-15,16-12-91 16,8-5-48-16,13-5-67 16,6 0-24-16,9-2-40 15,8 3-41-15</inkml:trace>
  <inkml:trace contextRef="#ctx0" brushRef="#br0" timeOffset="20772.0073">14736 10627 847 0,'1'-4'481'0,"5"-1"-95"15,1 1-137-15,-6 2-53 16,2 7-76-16,-2 4-36 15,-1 13-30-15,1 6-10 16,5 6-15-16,-2 8-10 16,2 1-8-16,-1-1 1 0,-2-4-4 15,-3-5-4-15,0-11-96 16,-1-3-75-16,-4-11-277 16</inkml:trace>
  <inkml:trace contextRef="#ctx0" brushRef="#br0" timeOffset="20928.3147">14666 10790 1017 0,'3'-4'547'0,"6"-2"-137"16,-1 2-141-16,13 3-138 16,5 1-46-16,16 2-43 15,5 0-14-15,6-1-56 16,2 1-133-16</inkml:trace>
  <inkml:trace contextRef="#ctx0" brushRef="#br0" timeOffset="21397.1289">15330 10657 831 0,'-10'-4'434'0,"-12"-6"-121"15,-2 2-100-15,-2 8-124 16,0 3-43-16,3 12-53 16,0 4-16-16,4 15-8 15,8 6 1-15,6 7 16 16,5 6 11-16,9-6 16 15,6-6 13-15,13-12 30 0,5-13 20 16,10-15 43-16,-3-8 18 16,-6-22 4-16,-7-5-8 15,-13-14-41-15,-10-4-24 16,-17 6-43-16,-7 4-19 16,-8 12-78-16,0 10-81 15</inkml:trace>
  <inkml:trace contextRef="#ctx0" brushRef="#br0" timeOffset="21569.0128">15419 10968 1134 0,'1'3'533'16,"2"-3"-226"-16,2 0-187 15,-5-1-57-15,0-1-293 16</inkml:trace>
  <inkml:trace contextRef="#ctx0" brushRef="#br0" timeOffset="21943.7963">15737 10669 691 0,'-10'-4'376'0,"-9"-3"-89"16,0 10-138-16,-2 0-36 15,2 9-58-15,2 4-16 16,4 8-19-16,5 5-4 0,8 8 2 15,-1 2 1-15,10-1 3 16,5 3 1-16,4-12 5 16,7-5 6-16,6-13 28 15,1-9 20-15,1-10 33 16,-1-7 13-16,-13-14-2 16,-5-10-15-16,-13-5-34 15,-9-5-20-15,-10 3-45 16,-5 3-36-16,-4 11-132 15,8 7-105-15</inkml:trace>
  <inkml:trace contextRef="#ctx0" brushRef="#br0" timeOffset="22490.3789">16159 10678 848 0,'3'-4'427'15,"-1"-5"-136"-15,-2 0-64 16,1 2-106-16,-4 0-36 0,-1 1-49 15,-2 2-12-15,-7-3-12 16,-2-2-3-16,-2 2-8 16,-1 1-3-16,0 4-3 15,4 2-3-15,3 1-4 16,-1 1-3-16,3 4-17 16,5 2-4-16,-3 6 18 15,0 2 9-15,4 1 30 16,-3 2 11-16,4-2-7 15,4 0-1-15,1-5-5 16,2-3 7-16,5-7 20 16,3-2 4-16,3-4-4 15,3-1-9-15,8 4-25 16,-6 1-6-16,7 8-4 16,2 6-1-16,-6 8 0 15,0 7 2-15,-15 4 10 16,-10 4 4-16,-12 0 7 0,-5-3 1 15,-10 0 0-15,-2-7 1 16,-2-9 6-16,1-9 5 16,-1-16-32-16,5-6-47 15,10-7-339-15</inkml:trace>
  <inkml:trace contextRef="#ctx0" brushRef="#br0" timeOffset="23292.2418">16672 10104 779 0,'5'0'365'0,"11"-1"-132"16,6-1-58-16,11 4-48 15,6-2-25-15,11 3-43 16,4 1-23-16,3 0 4 16,-9 1-66-16,-12 0-158 15,-9 0-151-15</inkml:trace>
  <inkml:trace contextRef="#ctx0" brushRef="#br0" timeOffset="23542.3677">16710 10187 821 0,'0'1'435'0,"1"0"-112"16,15 5-117-16,6 2-35 16,16 0-29-16,8 2-24 0,10 2-40 15,-4-4-14-15,-1-2-82 16,-3-2 15-16</inkml:trace>
  <inkml:trace contextRef="#ctx0" brushRef="#br0" timeOffset="24183.1779">17484 10159 1073 0,'-2'2'366'0,"7"4"-318"15,12-6-14-15,38 1 5 16,31-4 13 0,-43 1 45-16,0 0-2 0,206-8 4 15,34 2 2-15,58 0-49 16,-80 10-18-16,-25 5-18 16,-30 2-1-16,-61 1-2 15,-36-2 2-15,-54-3-94 16,-15-1-119-16</inkml:trace>
  <inkml:trace contextRef="#ctx0" brushRef="#br0" timeOffset="24635.8511">18080 9786 489 0,'4'0'355'16,"8"-6"3"-16,9-12-165 16,2-2-48-16,8-16-41 15,-5 0 4-15,-6-5 17 16,-3-3 1-16,-10 1-38 16,-1 2-23-16,-6 11-37 15,-5 7-14-15,-2 10-6 16,3 8-15-16,-1 16-20 15,5 8-4-15,2 21-2 16,2 9 14-16,4 10 18 0,0 3 2 16,2-5 4-16,3-4 1 15,0-12 3-15,-1-6-30 16,0-12-279-16</inkml:trace>
  <inkml:trace contextRef="#ctx0" brushRef="#br0" timeOffset="25057.6279">18506 9636 586 0,'-7'-10'343'0,"-9"-8"-32"16,10 1-79-16,6-5-90 15,3 3-34-15,9 2-41 16,6 2-9-16,5 8-13 16,3 5-1-16,4 10-4 15,0 9-13-15,-2 9-5 16,-6 4 3-16,-14 3 12 16,-11-4 10-16,-17 1 8 15,-6-1-3-15,-6-5-19 16,4-2-8-16,9-10-5 15,4-2 5-15,7-9 5 16,3-1-3-16,7-7-17 0,3 2-10 16,11 1-4-16,4 1 3 15,6 6 10-15,4 2 5 16,3 6-3-16,-2 3-4 16,-4 1-43-16,-2 0-313 15</inkml:trace>
  <inkml:trace contextRef="#ctx0" brushRef="#br0" timeOffset="25778.7754">17806 10451 800 0,'-1'-7'421'15,"1"-5"-106"-15,9-4-158 16,11 2-25-16,12 0-38 16,5 3-13-16,7 11-30 15,-1 1-14-15,-9 12-20 16,-4 2-4-16,-15 4 0 15,-7 2 3-15,-10 0 1 16,-5 2 0-16,-9-5 0 16,-2-1-3-16,-2-7 4 0,-2-4 0 15,7-6-3-15,10 2-11 16,8-2-18-16,6 0-5 16,13 2-3-16,-1 3 9 15,2 8 9-15,1 3 1 16,-10 6 3-16,-6-4 4 15,-12 4 9-15,-6 0 2 16,-12-1 5-16,-7-2 2 16,-7-8 6-16,-5-10-9 15,3-7-74-15,6-7-46 16,17 1-88-16,9-1-20 16,16 3 22-16,9 2-26 0</inkml:trace>
  <inkml:trace contextRef="#ctx0" brushRef="#br0" timeOffset="25951.3048">18180 10695 1447 0,'-1'-2'633'0,"2"-3"-331"15,0 2-93-15,-1 3-126 31,0-1-30-31,0-1-82 0,4 2-116 0</inkml:trace>
  <inkml:trace contextRef="#ctx0" brushRef="#br0" timeOffset="26313.5091">18621 10438 786 0,'-13'-10'467'16,"-9"-5"-52"-16,-6 10-231 15,3 5-66-15,0 15-99 16,2 8-31-16,7 12-25 15,0 3-1-15,13 3 16 16,3-2 9-16,16-3 20 16,7-2 13-16,9-12 23 15,9-3 11-15,5-15 30 16,-3-6 19-16,-3-16 17 16,-9-5 3-16,-22-10-18 15,-8-4-20-15,-24-7-36 0,-10 1-25 16,-11 4-50-16,6 6-65 15,14 18-221-15</inkml:trace>
  <inkml:trace contextRef="#ctx0" brushRef="#br0" timeOffset="26907.1649">19038 10458 724 0,'3'-3'453'0,"12"-1"-1"15,-5-3-105-15,-5 3-113 16,1-1-52-16,-7 0-80 16,-3-1-38-16,-7 2-42 15,-1-1-13-15,-4 2-12 0,-5 0-5 16,7 3-54-16,-1 3-22 16,2 2-9-16,5 2 1 15,-4 2 54-15,2 3 24 16,-2 1 11-16,1 1 3 15,3-1 17-15,2 0 4 16,5 1 8-16,1-3 0 16,0-4-9-16,1 1 0 0,3-4 2 15,-1-3 1-15,7-1 4 16,4-2-2-16,3-2-6 16,7 2-7-16,-2 2-11 15,3 2-2-15,3 7-3 16,5 5 1-16,2 8 2 15,-4 0 1-15,-9 2 2 16,-9-2 4-16,-15-2 22 16,-9-1 8-16,-17-2 8 15,-7-1 1-15,-8-7-12 16,-3-6-4-16,4-3-7 16,-1-3-3-16,11-5-73 15,4-3-56-15,18-1-308 16</inkml:trace>
  <inkml:trace contextRef="#ctx0" brushRef="#br0" timeOffset="27802.5282">20035 10073 664 0,'-2'-5'433'0,"-3"2"-28"0,10 0-199 15,6 2-46-15,16 0-90 16,6 0-23-16,18 1-21 16,5 1-8-16,7 6-7 15,-5 0 1-15,-12 1-108 16,-5 0-93-16</inkml:trace>
  <inkml:trace contextRef="#ctx0" brushRef="#br0" timeOffset="28021.1498">20108 10172 961 0,'3'1'440'0,"11"2"-172"0,8 2-60 15,15 0-47-15,11 0-27 16,7 0-52-16,5-2-29 16,-3 1 4-16,-9-4-80 15</inkml:trace>
  <inkml:trace contextRef="#ctx0" brushRef="#br0" timeOffset="28630.5791">20932 9788 817 0,'-2'-8'415'0,"-4"-5"-150"16,7 0-108-16,5 2-39 16,9 3-56-16,1-1-2 15,9 3-4-15,5 1 7 16,6 8-1-16,3 2-15 0,-2 6-10 15,-4 0-5-15,-15 0-10 16,-9-2-3-16,-16 0-3 16,-6 4-1-16,-6-2-2 15,-1 2 0-15,6-5-9 16,7-1-12-16,12-2-9 16,3 1-2-16,8 2 3 15,0 5 8-15,4 6 3 16,0 5-2-16,-3 12 3 15,-7-2 0-15,-18 2 6 16,-10-2 2-16,-19-5 4 16,-5-2 4-16,-2-9 4 15,6-5-22-15,13-13-106 16,3-2-124-16</inkml:trace>
  <inkml:trace contextRef="#ctx0" brushRef="#br0" timeOffset="28880.389">21437 10103 1175 0,'3'0'598'0,"-3"0"-208"0,0 0-151 16,-1-2-51-16,0 2-96 15,1-1-34-15,0 0-53 16,0 0-72-16</inkml:trace>
  <inkml:trace contextRef="#ctx0" brushRef="#br0" timeOffset="29568.0094">21862 9896 388 0,'7'-2'316'0,"3"-5"81"15,5 0-79-15,-3-6-85 16,-2 0-40-16,-2-2-58 16,-3-3-8-16,-5 1-25 15,-1 1-16-15,-11 0-31 16,-4 1-20-16,-10 6-35 16,-7-1-10-16,-2 11-16 15,-2 3 0-15,8 6 0 16,5 2-1-16,12 2-1 15,9 3-6-15,10-3-5 16,10 1 5-16,6-5 13 16,4-4 9-16,0-5 13 15,-6-1 3-15,-3-1 1 16,0 1-2-16,-9 2-2 16,0 3-1-16,-2 1-3 15,-3 0 1-15,0 0 2 16,0 2 1-16,0-1 0 0,5 5-3 15,-5 3-5-15,5 2-2 16,-1 7 11-16,0-2 6 16,1 6 7-16,0-2 1 15,-7 1-8-15,-2-4-2 16,-7-5 2-16,-5-1 3 16,-5-5 9-16,-8 0 5 15,-16-9 5-15,-1-4 1 16,-4-8-31-16,5-3-37 0,18 0-115 15,8 0-122-15</inkml:trace>
  <inkml:trace contextRef="#ctx0" brushRef="#br0" timeOffset="30161.6206">22110 9835 666 0,'-5'-7'441'0,"-3"-3"-29"15,4 1-127-15,3 1-38 0,4 1-80 16,7 0-33-16,10-1-52 16,8 1-16-16,6 3-28 15,5 4-6-15,-2 6-15 16,-4 6-6-16,-6 5-2 15,-8 0-1-15,-11 4 0 16,-5-4-1-16,-11 3-8 16,-8 1-1-16,-2-5 1 15,-7 0 1-15,7-8 5 16,8-2-2-16,7-3-8 16,8-3-4-16,8 1-3 15,5 2 1-15,5 2 4 16,1 6 3-16,1 7-2 15,-6 2 1-15,-4 5 0 16,-7-1-4-16,-14-2 0 16,-5 0 2-16,-19-5 4 15,-5 0 3-15,-6-7 11 16,-3-5-8-16,9-9-66 0,7-3-61 16,16-6-179-16,10 1-191 15</inkml:trace>
  <inkml:trace contextRef="#ctx0" brushRef="#br0" timeOffset="30734.6776">22885 9723 945 0,'0'-2'462'0,"1"1"-181"16,0 3-98-16,-1-2-121 16,-1 14-27-16,-15 61-11 15,5-20-1-15,-4 6 5 16,2-2 0-16,-5-15-6 16,2-6-2-16,3-15-1 15,5-7 3-15,12-8 57 16,-2-9 9-16,7-10 2 15,3-7-4-15,-2-15-56 16,6-9-14-16,4-16-10 16,-4-6-5-16,5 2-15 15,-4 4-6-15,-2 21-4 0,0 10 2 16,-8 13 9-16,3 8 3 16,-1 7-1-16,2 8-1 15,8 11 3-15,-4 4 2 16,4 13 3-16,2 6 1 15,-3 11 3-15,1 3 1 16,-3-2 1-16,-2-9 1 16,-2-9 0-16,0-8 25 0,-3-7-126 15,0-6-78-15</inkml:trace>
  <inkml:trace contextRef="#ctx0" brushRef="#br0" timeOffset="30953.5449">22835 9938 914 0,'0'0'457'0,"8"5"-99"15,10 2-102-15,8 6-77 16,13 0 3-16,10-4-58 15,5 3-22-15,1-6-19 0,-6-3-75 16</inkml:trace>
  <inkml:trace contextRef="#ctx0" brushRef="#br0" timeOffset="49818.5832">3155 11409 427 0,'-4'-3'254'0,"1"1"-43"16,0-11-84-16,3 1-10 16,4-4 11-16,-6-2 22 15,-3 5 44-15,-7-2 5 16,-11 3-21-16,3 5-25 16,-12 9-64-16,-1 8-28 15,0 8-49-15,-2 7-16 16,6 4-12-16,8 1-8 15,13 3-8-15,6-6 3 16,17-1-3-16,6-2 5 0,11-8 12 16,6-1 3-16,-2-9 12 15,1 1 8-15,-15-6 10 16,-5-1 7-16,-17-1 14 16,-7-6-2-16,-13 2-9 15,-10-2-6-15,-11 4-17 16,-6 0-4-16,3 10-12 15,4 5-7-15,13 5-12 16,11 6-2-16,11-3 6 16,8 3 3-16,12 1 10 15,3-1 1-15,10 1 5 16,-1-2 2-16,6-5 0 16,1 1 5-16,-3-9 2 15,3-3 2-15,-2-9 7 16,-3-7 1-16,0-7 3 15,-3-3 1-15,-4-1-5 0,-1 5-2 16,-7 7-9-16,-2 6-2 16,-6 7 6-16,0 5 4 15,-6 6 9-15,-4 0 3 16,-2 2-4-16,-3-6 0 16,4-3 6-16,1-3 5 15,2-11 0-15,2-6-3 16,2-9-12-16,4-6-8 15,7-4-10-15,-1 0-5 0,7 7-2 16,-1 3 2-16,4 13 8 16,5 4 3-16,-4 5 7 15,0 6 1-15,-2 3-1 16,-3 2 0-16,2 9-3 16,-5 1 1-16,-6 3 2 15,-5 2 0-15,-5-3-7 16,0 0-34-16,1-2-150 15,-3-5-139-15</inkml:trace>
  <inkml:trace contextRef="#ctx0" brushRef="#br0" timeOffset="49977.3099">3604 11649 1085 0,'3'-2'533'16,"-3"-2"-205"-16,3 4-112 15,-3 0-129-15,0 0-39 16,7 18-27-16,15 36-7 16,-14-26-32-16,1-4-86 0</inkml:trace>
  <inkml:trace contextRef="#ctx0" brushRef="#br0" timeOffset="50133.8729">3619 11328 1350 0,'-2'-2'552'15,"-2"-1"-327"-15,6 7-180 16,-2-4-43-16</inkml:trace>
  <inkml:trace contextRef="#ctx0" brushRef="#br0" timeOffset="50501.4252">4020 11578 1171 0,'-8'-4'518'0,"-7"0"-269"16,-3 4-64-16,-4 4-97 15,-2 5-39-15,-7 2-45 16,4 8-7-16,6 4-12 16,4 5-2-16,16 2-4 15,4-4-1-15,20-4 3 16,7-7 2-16,2-7 10 15,2-7 6-15,-6-2 9 16,-7-5 9-16,-10-4 19 16,-9 2 17-16,-13-1 6 15,-10 1-8 1,-11 5 5-16,1 2-97 0</inkml:trace>
  <inkml:trace contextRef="#ctx0" brushRef="#br0" timeOffset="50907.5815">4173 11589 625 0,'6'1'357'0,"11"8"-49"16,-5 4-38-16,-2 9-61 16,-6 3-31-16,-6 3-54 15,-2 0-30-15,-1-8-50 16,1-4-16-16,4-10-3 0,0-7 1 16,6-11 2-16,-1-7 1 15,3-10-13-15,0 0-10 16,7 0-8-16,3 4-3 15,6 9 1-15,3 5 4 16,-4 11 4-16,-2 4 4 16,-1 5 6-16,-2-1 1 15,-1 0-3-15,0 1-2 16,-3 4-6-16,-4 4-2 0,-5 4 6 16,-5 4 0-16,-2 1-49 15,-3-2-110-15</inkml:trace>
  <inkml:trace contextRef="#ctx0" brushRef="#br0" timeOffset="51264.3156">4664 11613 857 0,'-4'-2'395'15,"0"-1"-177"-15,6 4-95 0,-2-1-23 16,0 0 3-16,1 4 11 15,16 17-15-15,31 29-9 16,-32-21-15-16,-5-1-3 16,-10-1 6-16,-5 0-1 15,-8-6-13-15,-4-5-9 16,-3-9-14-16,-1-7-5 16,-2-16-53-16,5-5-102 15</inkml:trace>
  <inkml:trace contextRef="#ctx0" brushRef="#br0" timeOffset="51624.4655">5425 11770 1147 0,'0'13'521'16,"-11"21"-244"-16,-12 5-37 15,-11 7-93-15,-8 0-41 0,2-9-59 16,7-4-123-16</inkml:trace>
  <inkml:trace contextRef="#ctx0" brushRef="#br0" timeOffset="52344.6333">6176 11327 612 0,'-2'7'377'0,"-5"6"1"0,-10 19-226 15,-6 8-30-15,-8 14-43 16,-4 5 1-16,2 1-53 16,6 1-7-16,10-14-9 15,-1-7-2-15,16-15 1 16,-2-10 0-16,5-14 12 15,9-5 2-15,0-22-3 16,7-5-2-16,4-14-12 16,-1-7-3-16,3-4 1 15,4-5 0-15,-4-3 0 16,1 8 0-16,-8 13-1 16,-8 11 1-16,-3 19 5 15,-4 7-5-15,2 12-6 16,1 6-5-16,6 14-16 15,5 6 1-15,12 13 4 0,8 7 2 16,13 6 9-16,0 1 3 16,-6-3 6-16,-4-2 4 15,-16-3 3-15,-9-5 3 16,-3-3 14-16,-10-5 14 16,-14-12 14-16,-4-5 4 15,-15-12-7-15,-14-9-13 16,-18-12-13-16,0-3-8 15,-7-6-14-15,13 1-5 0,18 9-59 16,3 3-28 0,17 8-75-16,4 1-78 0</inkml:trace>
  <inkml:trace contextRef="#ctx0" brushRef="#br0" timeOffset="52760.6248">6489 11343 984 0,'4'-1'507'0,"7"-3"-132"0,4 16-198 16,-2 8-34-16,7 18-56 16,1 10-14-16,-3 6-37 15,2 2-12-15,-5-2-6 16,-1-4-3-16,-6-7-2 16,-4-7-2-16,6-13 2 15,0-9 2-15,4-13 39 16,4-5 11-16,0-19 14 15,3-7 2-15,6-15-33 16,-2-6-11-16,5-1-18 0,-1 3-7 16,2 5-9-16,-4 2-1 15,-8 5-1-15,1 4-12 16,-8 9-116-16,1 9-96 16</inkml:trace>
  <inkml:trace contextRef="#ctx0" brushRef="#br0" timeOffset="53340.6446">6996 11749 729 0,'-2'0'410'0,"2"1"-75"0,-4 5-142 15,4-6-90-15,0 11-25 0,4 54-8 16,-1-27-10-16,2 3-20 16,-3-3-5-16,0-9-10 15,1-6-2-15,-5-10 0 16,4-5 4-16,-2-8 5 15,-2-4 1-15,2-13-10 16,-2 1-10-16,8 2-12 16,3-2-1-16,8 12 6 15,4 0 4-15,3 5 7 16,1 10-2-16,-8 1 0 16,-4 6-1-16,-12-1 9 15,-7 1 5-15,-11 1 3 16,-6-4 2-16,-7-11-5 15,4 0-32-15,12-8-105 16,5-1-88-16,13 2-254 16</inkml:trace>
  <inkml:trace contextRef="#ctx0" brushRef="#br0" timeOffset="53700.1447">7421 11939 870 0,'5'0'439'0,"1"2"-138"16,1 6-57-16,-3 3-85 15,-4 4-32-15,-3 7-38 16,-6-4-9-16,-3 9-22 16,-2-7-12-16,-7-6-17 15,0 1-4-15,-8-12-7 16,-1-6-4-16,2-8-14 15,3-3-9-15,12-3-13 16,7-1-3-16,13 1 3 16,8 2 3-16,4 2 8 15,4 5 1-15,-3 8 1 16,0 4 8-16,0 11 10 16,-3 1 3-16,-1 5 6 15,-3 1-5-15,-2-2-5 16,0 0 18-16,-2 1-131 15,1-4-127-15</inkml:trace>
  <inkml:trace contextRef="#ctx0" brushRef="#br0" timeOffset="53918.7813">7580 11770 1241 0,'3'-2'541'16,"3"4"-289"-16,4 3-71 16,1 16-69-16,-3 3-25 0,5 20-34 15,-2 6-10-15,-3 0-29 16,3 2-4-16,-4-16 1 16,-3-6-16-16,-2-10-94 15,1-5-85-15</inkml:trace>
  <inkml:trace contextRef="#ctx0" brushRef="#br0" timeOffset="54074.8461">7538 11990 1283 0,'4'-2'546'0,"14"-4"-309"15,5 1-58-15,10-1-90 16,6 4-33-16,4 2-46 15,3 1-95-15</inkml:trace>
  <inkml:trace contextRef="#ctx0" brushRef="#br0" timeOffset="54387.9743">8119 11629 1137 0,'11'-1'502'15,"11"-5"-253"-15,16 3-118 16,4 3-32-16,6 0-45 16,0 3-15-16,-8 3-20 15,0-4-23-15,-9 0-115 16,-3 0-108-16</inkml:trace>
  <inkml:trace contextRef="#ctx0" brushRef="#br0" timeOffset="54606.402">8168 11736 1032 0,'5'5'474'15,"10"-1"-191"-15,9 1-38 0,19-2-37 16,4-1-29-16,0 0-59 15,2 4-28-15,-10-4-50 16,-3-2 10-16,-5 0-126 16</inkml:trace>
  <inkml:trace contextRef="#ctx0" brushRef="#br0" timeOffset="55403.2765">9686 11280 834 0,'-10'-7'420'0,"-14"-8"-125"16,-5 2-62-16,-11 4-84 15,-7 3-38-15,-6 11-57 16,3 2-24-16,9 11-25 16,4 4-6-16,8 7-11 15,5 5-1-15,6 3-5 16,8 4-2-16,16 1 16 16,4-3 11-16,13-2 16 0,5-4 13 15,11-11-3 1,6-5-5-16,5-8-1 0,-3-4-4 15,-11-5 5-15,-9-7 3 16,-20-4 4-16,-4 0-3 16,-21-4-8-16,-8 4-6 15,-15-5-10-15,-1 3-7 16,1 7-8-16,1 1-4 16,4 14-8-16,2 1 4 15,1 9 3-15,6 5-2 0,7 4 3 16,6 6-1-16,13-1 13 15,7 4 19-15,15-1 30 16,4-1 10-16,11-2 30 16,2-6-3-16,16-8-16 15,7-7-5-15,5-10-35 16,1-9-10-16,-11-7-50 16,-6-5 353-16</inkml:trace>
  <inkml:trace contextRef="#ctx0" brushRef="#br0" timeOffset="55801.4705">10020 11666 1012 0,'6'0'446'0,"10"-4"-193"16,6-2-26-16,18 2-28 16,8 2-17-16,7 2-68 15,0 6-29-15,-11-2-84 31,-3 1 367-31</inkml:trace>
  <inkml:trace contextRef="#ctx0" brushRef="#br0" timeOffset="56895.6664">10722 11421 652 0,'1'-1'337'0,"10"-2"-81"16,5 2-65-16,8 2-64 15,5 0-15-15,10 2-34 16,4 3-18-16,8-1-27 16,0-4-8-16,-8-4-2 15,-7-1-37-15,-18-9-87 16,-5 4-37-16,-14-4-38 16,-10-1 32-16,-8 8 79 15,-1-1 33-15,-4 9 26 16,2 4 1-16,5 3 0 15,-1 8 2-15,7 3 9 16,0 3 5-16,6 9 8 16,-2 2 8-16,4 0 20 15,3 3 17-15,-2-4 40 16,2 0 14-16,-1 5-15 16,0 1-17-16,0 2-41 15,-2-1-22-15,2-5-7 0,-5-4 0 16,-4-5 2-16,-5-5 4 15,-8-7 4-15,-1-4 1 16,-3-11-4-16,4-3-3 16,5-4-9-16,4 0-5 15,8 1-4-15,2 1-4 16,4 1-4-16,3-2 0 16,10 5 6-16,4 2 4 15,14 1 8-15,4 5 0 16,8 2-2-16,5 1-1 15,-1-4-2-15,1-3 1 0,-3-6 2 16,-3-1-12-16,-2-3-75 16,-6-5-43-16,-4-1-45 15,-3-3 4-15,-12-2 74 16,0 1 44-16,-12-3 51 16,-7 0 20-16,0 4 23 15,0 3 5-15,3 10 4 16,1 4 0-16,6 5-7 15,-1 3-1-15,2 9 8 16,0 3-1-16,-1 8 4 16,-1 5 2-16,0 1-12 15,2-2-7-15,0-7-16 16,-4-8-8-16,-3-6 17 16,0-7 15-16,-5-7 15 15,4-6 3-15,-1-13-19 16,-1-3-16-16,2-10-20 0,1 3-7 15,8-3-11-15,7 2-6 16,10 8-6-16,3 3-2 16,4 9 10-16,-4 7 4 15,6 7 7-15,1 7 4 16,2 6-6-16,6 1 2 16,-12-4 16-16,-1-3-52 15</inkml:trace>
  <inkml:trace contextRef="#ctx0" brushRef="#br0" timeOffset="59645.0163">12065 11721 683 0,'1'0'362'0,"5"-1"-74"0,16 1-115 16,10 2-33-16,13 2-22 16,4-3-25-16,9 1-40 15,0-1-14-15,-3 1-10 16,-2 0-53-16,-18-2-304 16</inkml:trace>
  <inkml:trace contextRef="#ctx0" brushRef="#br0" timeOffset="59832.4726">12143 11839 744 0,'3'2'373'0,"1"0"-95"15,4 3-71-15,14 3-59 16,0-1-18-16,20 0-43 0,7 0-25 15,14-6-32-15,5-1-71 16</inkml:trace>
  <inkml:trace contextRef="#ctx0" brushRef="#br0" timeOffset="60316.7329">12917 11822 514 0,'1'-13'321'0,"5"-18"25"16,2-4-138-16,0-4-52 15,3-1-16-15,-3 7-1 16,-3 8 6-16,-2 9-2 15,-3 5-19-15,-3 8-52 16,-1 2-32-16,1 10-41 16,1 4-1-16,3 10 0 15,4 7 1-15,3 10 1 16,1 4 2-16,-2 5-4 16,0 1 1-16,-5 2 4 0,-7-11 2 15,5 2 3-15,-5-7-1 16,-5-14 0-16,5 2 1 15,-12-13 6-15,-3 0 3 16,-4-9 2-16,-2-1-2 16,-2-9-3-16,5-3-5 15,9 1-12-15,7 0-7 16,13 3-10-16,3 0-2 16,16 2 4-16,4 0 4 15,11 5 7-15,2 0 3 0,-3 3 4 16,4 7-19-16,-8-4-166 15,6 3-408-15</inkml:trace>
  <inkml:trace contextRef="#ctx0" brushRef="#br0" timeOffset="60848.3129">13508 11868 527 0,'-16'0'329'0,"-7"0"-46"16,-10-5-65-16,-3-3-20 15,5-8-59-15,3-6-32 16,13-5-50-16,6 1-24 16,15-1-27-16,3 4-3 15,12 3 3-15,4 1 11 16,5 6 26-16,4 4 7 0,-4 9 9 16,-3 7-1-16,-6 13 5 15,-12 4 7-15,-17 11-4 16,-13 5-9-16,-11 8-21 15,-2 2-13-15,-2 1-7 16,6-8-2-16,1-14-2 16,5-7 3-16,7-16 0 15,4-6-9-15,8-8-9 16,2-9-7-16,6-7-8 16,5 1 6-16,6 6-2 15,6 9 5-15,2 10 14 16,1 12 8-16,-3 12 22 15,4 5-1-15,2-1-11 16,1-5-3-16,6-9-17 16,5-3-41-16,2-5-522 15</inkml:trace>
  <inkml:trace contextRef="#ctx0" brushRef="#br0" timeOffset="61192.7392">13865 11896 1004 0,'1'4'508'16,"0"-4"-165"-16,9 1-122 15,11 5-52-15,14-5-62 16,10 1-33-16,12 1-42 16,-4-3-2-16,-6 0-12 15,-7 1 0-15,-10-1-2 16,0-1-2-16,-9-4-2 15,-8 0-25-15,-9 2-150 0</inkml:trace>
  <inkml:trace contextRef="#ctx0" brushRef="#br0" timeOffset="65353.0353">14575 11681 637 0,'-2'-5'352'0,"-2"-4"-54"15,12 3-64-15,4-5-81 16,6 0-35-16,13 2-61 16,6 0-17-16,15 9-16 15,3 0-4-15,-5 8-4 16,-10 4 0-16,-19 1-1 16,-14 3 3-16,-19 3 3 15,-8-4 2-15,-14 2 2 16,-3-1-3-16,2-6-5 15,1-2-4-15,16-6-7 16,6-2-6-16,13 0-12 0,11-1-4 16,9 1-3-16,8 4 6 15,6 9 17-15,1 7 0 16,-4 7 9-16,-11 1 2 16,-18 3 1-16,-7 1 7 15,-23-4-1-15,-4 1-1 16,-9-7-3-16,2-6-3 15,3-10 4-15,8-2-26 16,8-6-37-16,3-1-13 0,13-2-59 16,3 2-11-16,11-1-154 15</inkml:trace>
  <inkml:trace contextRef="#ctx0" brushRef="#br0" timeOffset="65509.6004">15020 11997 1495 0,'-2'0'594'0,"2"-3"-413"15,0 0-67-15,0 2-53 16,0 0-90-16</inkml:trace>
  <inkml:trace contextRef="#ctx0" brushRef="#br0" timeOffset="66060.7024">15399 11801 552 0,'5'-6'345'0,"7"-2"1"16,-3-4-68-16,-3-1-71 31,-2-1-33-31,-4-5-55 16,-5 1-24-16,-7-2-36 15,-6 1-13-15,-10 4-23 0,-6 3-10 0,-4 11-16 16,-3 2-7-16,11 12-8 15,5 1-1-15,15 5 0 0,11 1 1 16,8-1 4-16,9-2 2 16,10-8 3-16,1-5 2 15,2-5 5-15,-3-6 2 16,-6-3 6-16,-2 0 1 16,-7 0-3-16,-1 6-4 15,-3 7-7-15,-5 4-5 16,-1 10-2-16,1 3 2 15,0 10 4-15,7 3 1 16,0 7 4-16,-1-2 1 0,-3-4 2 16,-5-3 2-16,-14-9 5 15,-6-1 2-15,-18-9 7 16,-6-7 2-16,0-4-2 16,1-1-2-16,15-4-13 15,4-2-28-15,14-2-120 16,8-1-93-16</inkml:trace>
  <inkml:trace contextRef="#ctx0" brushRef="#br0" timeOffset="66488.883">15646 11747 551 0,'0'-5'349'0,"5"-2"9"16,4-1-101-16,14 1-77 16,7 2-20-16,2 4-43 15,6 2-16-15,-7 4-37 16,-2-3-15-16,-8 9-18 15,-9 0-10-15,-14 3-8 16,-8 6 0-16,-17-3 2 16,-4-1-1-16,2 0-3 15,-1-4-18-15,17-4-33 16,7-2-9-16,10-4-10 0,14 3 16 16,9-1 24-16,6 5 6 15,-1 6 2-15,-2 6 2 16,-12 6 1-16,-6 1 2 15,-16 0 9-15,-8-2 5 16,-18-3 8-16,-5-7 2 16,-5-5 1-16,2-7-2 15,10-10-81-15,7-6-127 16</inkml:trace>
  <inkml:trace contextRef="#ctx0" brushRef="#br0" timeOffset="66723.0888">16137 11888 1312 0,'1'2'602'0,"3"0"-264"15,-7-1-56-15,2-1-114 16,0 0-43-16,0 0-67 16,0 0-38-16,0 0-368 15</inkml:trace>
  <inkml:trace contextRef="#ctx0" brushRef="#br0" timeOffset="67355.8461">16677 11726 624 0,'-17'-4'397'0,"-8"0"-26"16,-1 4-197-16,1 6-51 0,2 10-86 15,0 2-22-15,7 14-25 16,3 5-7-16,13 12 1 16,4 1 2-16,10-6 3 15,4-8 5-15,11-16 38 16,6-10 19-16,8-10 46 16,1-4 32-16,-7-14 14 15,-3-7 2-15,-18-17-20 16,-8-4-26-16,-18-4-45 15,-9 3-24-15,-13 13-31 16,-1 7-9-16,7 14-71 16,4 7-77-16</inkml:trace>
  <inkml:trace contextRef="#ctx0" brushRef="#br0" timeOffset="67574.4117">16927 12013 1086 0,'-5'0'551'0,"1"6"-178"0,-1-1-166 15,0-2-53-15,5-1-87 16,1-2-32-16,-1-1-100 15,0 0-94-15</inkml:trace>
  <inkml:trace contextRef="#ctx0" brushRef="#br0" timeOffset="67933.6873">17275 11728 839 0,'-16'-3'433'16,"-11"-2"-122"-16,-4 6-177 16,5 7-47-16,1 11-58 15,2 4-17-15,15 14-17 0,-2 2-5 16,10 6-2-16,2-5 2 15,7-8 13-15,10-2 16 16,12-12 20-16,9-3 9 16,8-20 7-16,-2-6 11 15,-4-15 19-15,-6-4 17 16,-14-3 15-16,-12-4-8 16,-23 3-21-16,-16 2-25 15,-20 10-31-15,-3 3-16 0,7 7-67 16,11 3-76-16</inkml:trace>
  <inkml:trace contextRef="#ctx0" brushRef="#br0" timeOffset="68527.2792">17790 11646 970 0,'5'-4'452'0,"1"-7"-202"0,1 6-76 15,-9-1-103-15,-2 1-30 16,-4 5-31-16,-5 0-8 16,-2 4-2-16,-3-2 0 15,-3-2 0-15,0 2-2 16,0 1-2-16,3 3 1 0,1 4 3 16,0-2-1-16,6 2 0 15,-2 0 4-15,4 2 6 16,1 2 6-16,1 1 15 15,-1 0-1-15,7-1 1 16,1-1 1-16,-1-2-3 16,6-5 2-16,5-6 0 15,9-5-6-15,10 0-10 16,3 4-7-16,3 4-5 16,-3 2-2-16,0 9 1 15,1 5 1-15,-8 5 2 16,-3 3 1-16,-13 2 8 15,-6-3 12-15,-17-2 12 16,-10 1 4-16,-13-5 2 16,-3-5-8-16,-1-7-7 15,2-7-4-15,9-6-10 16,3 1-19-16,15-5-67 0,7 4-69 16,7-4-276-16</inkml:trace>
  <inkml:trace contextRef="#ctx0" brushRef="#br0" timeOffset="68949.7921">18324 11737 854 0,'-1'2'374'0,"2"-1"-180"0,5 0-35 15,-6-1-54-15,12 1-4 16,55 6-27-16,-31-4-14 16,6 0-23-16,-2-2-12 15,3-1-8-15,-4-4-6 16,-8 0-74-16,-3-1-48 15,-13 1-118-15,-2 4-76 16</inkml:trace>
  <inkml:trace contextRef="#ctx0" brushRef="#br0" timeOffset="69261.9747">18381 11870 637 0,'-2'3'356'16,"-1"3"-88"-16,4 1-69 15,6-1-23-15,8-2-27 16,3 0-4-16,14-1-8 15,1-1-8-15,4 0-32 16,2 0-19-16,1-3-38 0,-3 0-14 16,-4-4-3-16,-8 1-3 15,-15-1-8-15,-3 4-64 16</inkml:trace>
  <inkml:trace contextRef="#ctx0" brushRef="#br0" timeOffset="71082.7662">19169 11816 571 0,'-1'-5'304'16,"1"-5"-74"-16,5-2-47 16,11-7-45-16,3-7-19 15,11-5-11-15,1-5 2 16,-1 2-12-16,-1 4-7 15,-13 3-8-15,-6 3-2 16,-7 8-15-16,-3 3-9 16,-1 11-29-16,0 8-15 0,-5 9-3 15,1 8-7-15,1 15-1 16,0 5 4-16,4 7-1 16,0 7 1-16,1-3 0 15,2 0-1-15,1-8 5 16,1-7 1-16,3-11 9 15,0-11-17-15,0-9-148 16,3-6-86-16</inkml:trace>
  <inkml:trace contextRef="#ctx0" brushRef="#br0" timeOffset="71442.5073">19551 11788 645 0,'2'0'387'15,"-2"-3"4"-15,6 1-138 16,-6 1-77-16,0 0-14 16,24-10-45-16,27-23-28 15,-31 11-38-15,-2-1-14 16,-3-4-11-16,-3-1 6 0,0 2-10 15,-2-1-8-15,-5 12-12 16,0 7-10-16,-5 18-5 16,-3 6 5-16,-1 10 1 15,-1 9 7-15,3 8 8 16,2 8 0-16,0 5 0 16,2 2-1-16,-1-5 0 15,1-5 2-15,3-15 5 16,-3-12 1-16,4-13-23 15,0-6-55-15,2-7-261 16</inkml:trace>
  <inkml:trace contextRef="#ctx0" brushRef="#br0" timeOffset="71598.6995">19976 11909 1284 0,'1'-1'585'0,"0"0"-282"0,-3 1-129 16,2-1-100-16,0 1-105 15</inkml:trace>
  <inkml:trace contextRef="#ctx0" brushRef="#br0" timeOffset="72145.1173">20193 11606 781 0,'-4'-5'417'0,"3"-2"-105"16,2-2-81-16,21 10-68 15,6 0-27-15,18 11-16 16,11 10-16-16,2 9-37 16,8 8-14-16,5 5-23 15,-6 0-8-15,-8-5-7 0,-7-1-3 16,-37-4-6-16,-13-6-4 15,-36-1-25-15,-16-3-1 16,-12-9-1-16,0-3 8 16,10-12-6-16,8-13-10 15,20-10-23-15,11-6-10 16,23-7 17-16,9 3 9 16,14-1 31-16,3 1 15 15,4 4 26-15,3 2 4 0,-4 1 21 16,-6 5 4-16,-17-2 2 15,-5 4 2-15,-19 0-27 16,-11 0-14-16,-14 6-21 16,-7-2-5-16,-2 5-5 15,-3 6-3-15,3 3-44 16,8 6-42-16,5 5-130 16,7 3-168-16</inkml:trace>
  <inkml:trace contextRef="#ctx0" brushRef="#br0" timeOffset="72629.3794">21217 11554 1240 0,'3'-2'527'0,"6"-3"-331"16,4 12-47-16,1 17-67 15,7 6-34-15,6 19-12 16,0 3-4-16,3 12-16 16,-5 1-2-16,-8-8-1 15,3-8 3-15,-9-22 7 16,1-9 5-16,2-18 16 16,0-6 3-16,3-13 16 15,3-8-7-15,1-14-11 16,4-6-7-16,7-7-23 15,-1-1 0-15,-1 2-5 16,-5 1-2-16,-11 11-1 16,-5 8-2-16,-7 13-5 15,-2 8-3-15,-4 6-14 16,-3 4-6-16</inkml:trace>
  <inkml:trace contextRef="#ctx0" brushRef="#br0" timeOffset="121969.3783">1597 12801 799 0,'0'-5'445'0,"-1"-8"-66"0,2 7-93 15,-1 10-144 1,0 8-48-16,0 25-77 0,0 11-10 0,6 22 7 16,-6 2 3-16,0 3 3 15,-4-2-4-15,0-7 0 16,4-2-1-16,1-11-19 31,4-10-54-31,-1-18-201 16,1-7-253-16</inkml:trace>
  <inkml:trace contextRef="#ctx0" brushRef="#br0" timeOffset="122360.0272">1526 12932 845 0,'9'-11'419'0,"13"-7"-108"16,7 1-105-16,18 4-88 16,6 7-32-16,10 6-59 15,-2 5-11-15,-17 5-7 16,-12 2-3-16,-24 6 1 15,-11 2 2-15,-18 6 5 16,-13 2 7-16,-10-5 5 16,2 0 0-16,5-11-2 15,13-6-5-15,16-3-16 16,7-4-10-16,9-5-9 16,7 2 0-16,6 1 5 15,4 4 6-15,4 7 6 0,-2 5 2 16,-2 6 2-16,-5 1 1 15,-14 4 0-15,-6 3 2 16,-13 2 0-16,-9 4 1 16,-5-3 0-16,-2 0 0 15,6-7-126-15,3-3-172 16</inkml:trace>
  <inkml:trace contextRef="#ctx0" brushRef="#br0" timeOffset="122758.8241">1931 12641 1165 0,'15'-4'549'16,"8"-6"-231"-16,11 20-172 16,-1 9-52-16,1 31-50 15,4 17-8-15,2 27-14 16,-6 4-5-16,-19 6-1 15,-15 0 8-15,-29-5 40 16,-7 0 8-16,5-11 4 16,-3-12-7-16,11-26-42 15,1-9-9-15,-1-19-70 16,6-6-86-16</inkml:trace>
  <inkml:trace contextRef="#ctx0" brushRef="#br0" timeOffset="124056.4967">3108 12961 564 0,'-9'-13'387'16,"-6"-4"4"-16,-7-1-154 16,-8 4-45-16,-4 10-76 15,-9 3-32-15,-4 9-48 16,5 6-11-16,7 7-15 15,12 5-6-15,20 0-6 16,10 3-4-16,20-6-1 16,6-3 2-16,11-4 2 15,1-3 2-15,1-3 3 0,-8-2 2 16,-13-4 4-16,-7-2 2 16,-18-1 5-16,0 0 3 15,-15 0 0-15,-5 3-1 16,-9 2-6-16,-9 2-4 15,1 7-7-15,2 1-5 16,7 6-5-16,10 5-3 16,12 0 1-16,6 4 2 15,11 0 3-15,12-1 1 16,11-2 3-16,2-9 2 0,2-9 2 16,-3-9 4-16,-5-13 6 15,3-5 7-15,-3-11 13 16,-1-4 5-16,-5-4 25 15,-5 2 12-15,-11 5 2 16,-5 6-1-16,-3 14-34 16,0 5-20-16,-2 10-16 15,2 5-4-15,-1 7 0 16,1 4 1-16,5 3-1 16,3 4 0-16,3 2 0 15,1-2 33-15,-2-3-146 16,-2-4-98-16</inkml:trace>
  <inkml:trace contextRef="#ctx0" brushRef="#br0" timeOffset="124197.0516">3175 12986 1215 0,'-2'-12'575'0,"-3"-6"-236"16,5 6-221-16,3 4-60 15,6 12-120-15,4 0-106 16</inkml:trace>
  <inkml:trace contextRef="#ctx0" brushRef="#br0" timeOffset="124400.3471">3339 13249 540 0,'8'12'359'0,"11"15"29"16,5-2-89-16,0-4-74 15,2-5-5-15,-4-10-17 16,-4-5-10-16,-2-7-44 16,-6-4-28-16,-2-7-53 15,-1-6-22-15,-6-3-29 16,4 0-49-16,2 4-197 16,-6 3-326-16</inkml:trace>
  <inkml:trace contextRef="#ctx0" brushRef="#br0" timeOffset="124833.7164">4007 13188 939 0,'-9'12'512'16,"-8"10"-115"-16,-13 5-219 15,-6 4-60-15,-5-2-70 16,1-3-15-16,6-10-10 15,8-6 1-15,6-14-13 16,3-6-6-16,5-11-10 0,3-2-4 16,7-1 3-16,2 0 0 15,5 5 9-15,2 4 4 16,1 5 2-16,5 6 3 16,2 8-8-16,2 0-2 15,6 10-2-15,1 2 1 16,1 6-1-16,0 2 1 15,2 2 1-15,2-3 0 0,-2-8 1 16,3-4-1-16,-4-8 3 16,-10-6 3-16,-1-6 7 15,-5-6 6-15,2-6 6 16,0-4 9-16,0-1-9 16,-1 1-5-16,-3 9-2 15,2 6-10-15,-6 11 1 16,1 7 10-16,-3 9-6 15,3 6 0-15,-1 8 0 16,1 3-8-16,8-1-51 16</inkml:trace>
  <inkml:trace contextRef="#ctx0" brushRef="#br0" timeOffset="125295.9273">5267 12750 1171 0,'0'2'510'0,"-2"2"-243"0,2 29-154 15,0 15-31-15,4 27-5 16,4 12-2-16,4 4-17 16,0-5-15-16,0-6-18 15,-4-7-7-15,-2-14-18 16,-4-9-54-16,-6-18-190 15</inkml:trace>
  <inkml:trace contextRef="#ctx0" brushRef="#br0" timeOffset="125608.4556">5129 12799 1087 0,'19'-11'488'16,"29"-11"-233"-16,11 2-44 16,9 12-72-16,-4 5-39 15,-8 12-50-15,-13 6-13 16,-21 9-15-16,-7 4 1 0,-22 13 4 15,-8 3 4-15,-15 6-2 16,-5-5-3-16,-1-10-11 16,1-5-3-16,7-15-79 15,6-2-89-15</inkml:trace>
  <inkml:trace contextRef="#ctx0" brushRef="#br0" timeOffset="126048.9487">5586 13335 1002 0,'-1'-2'548'16,"-3"-2"-149"-16,4 9-220 16,0-5-56-16,2 13-75 15,4 49-2-15,-6-18-4 16,2-2-8-16,-4-1-18 16,0 1-5-16,-1-9-2 15,0-3 5-15,3-11-93 16,2-7-80-16,3-3-421 15</inkml:trace>
  <inkml:trace contextRef="#ctx0" brushRef="#br0" timeOffset="126424.1235">5540 13385 715 0,'1'-7'450'0,"6"-3"-37"0,9-2-170 16,5 6-46-16,11 4-68 15,-1 2-27-15,5 8-34 16,-3 1-11-16,-8 5-28 16,-6 0-5-16,-13 4-8 15,-7 1 0-15,-15 3 0 16,-6 3-2-16,-7 0 0 15,-1-2-3-15,5-6-4 16,5-5-1-16,10-6-5 16,6 2-1-16,8-4-2 15,5-1 2-15,10 5 10 16,7-1 18-16,11 8 36 16,2 0 15-16,1 2 8 15,-5-4-10-15,-10-5-26 16,-9-2-17-16,-3-6 26 15</inkml:trace>
  <inkml:trace contextRef="#ctx0" brushRef="#br0" timeOffset="128271.5641">6168 13204 1098 0,'5'-4'444'0,"12"4"-281"16,7 0-55-16,18 0-54 15,9 5-17-15,5-3-21 16,2 3-6-16,-9-1-69 0,0 0-137 16</inkml:trace>
  <inkml:trace contextRef="#ctx0" brushRef="#br0" timeOffset="128474.8781">6240 13325 1153 0,'8'1'487'0,"21"4"-255"16,7-2-32-16,13 1-62 15,2-2-31-15,0-2-65 16,-1 0 3-16,-4 0-163 16,0 0-163-16</inkml:trace>
  <inkml:trace contextRef="#ctx0" brushRef="#br0" timeOffset="129056.425">6977 12969 1148 0,'9'1'448'0,"15"0"-315"16,12 4-23-16,18-3-28 16,9 2-24-16,4-1-27 15,-7-3-6-15,-16 1-6 16,-12 0-3-16,-18-1 6 16,-1 0-25-16,-11 0-31 15,-4-1-12-15,-7 1-17 16,-4-1 23-16,-6-2 21 15,1 2 8-15,-4 2 2 16,0 5-5-16,6 7-2 16,0 2-4-16,6 4-4 15,6 5-1-15,3 4 12 16,5 2 7-16,8 7 17 16,-1 1 9-16,1 5 1 15,-6 0 4-15,-14-3 6 0,-3-1 3 16,-15-3 9-16,-5-4 1 15,-10-5-4-15,-3-5-6 16,6-9-7-16,5-5-3 16,16-4-13-16,7-4-4 15,15-4-9-15,7 1 2 16,16-2 12-16,6 1 8 16,11 4 1-16,3 0-5 15,4 4-10-15,0 4-1 0,-8-2-97 16,-4 1-112-16</inkml:trace>
  <inkml:trace contextRef="#ctx0" brushRef="#br0" timeOffset="129525.1901">7607 12874 865 0,'-1'-8'475'0,"0"-10"-78"0,2 0-119 15,7 1-116-15,3-3-40 16,10 4-62-16,5 1-17 16,6 7-20-16,2 6-8 15,2 6-11-15,-5 9-2 16,-13 11-3-16,-10 5-1 16,-18 12 1-16,-5 4 1 0,-11 3 1 15,-5-5 2-15,1-11 2 16,4-7-2-16,11-16-3 15,7 0-1-15,13-5-4 16,3-4 1-16,12 1 4 16,7-1 1-16,8 0 2 15,1 3-1-15,-3-1 0 16,-5 1-1-16,-1 3-123 16,-2 2-160-16</inkml:trace>
  <inkml:trace contextRef="#ctx0" brushRef="#br0" timeOffset="129681.4269">7877 13361 1192 0,'-3'1'595'0,"1"2"-147"0,0 2-209 15,2-5-128-15,0 0-33 16,0-1-137-16</inkml:trace>
  <inkml:trace contextRef="#ctx0" brushRef="#br0" timeOffset="130105.4367">8368 13008 890 0,'0'-1'516'0,"-1"5"-49"16,0 4-240-16,1 20-137 16,-3 7-22-16,0 19-10 15,2 9-7-15,-4 19-12 16,5 6-10-16,0-8-13 15,1-7-3-15,1-27-1 16,1-10 0-16,3-20-52 0,-3-4-57 0,0-12-146 16,-3-10-210-16</inkml:trace>
  <inkml:trace contextRef="#ctx0" brushRef="#br0" timeOffset="130433.4731">8283 13071 1019 0,'13'-12'497'0,"23"-15"-193"16,3 4-67-16,12 11-86 15,4 10-52-15,4 15-47 16,-2 5-10-16,-16 10-24 16,-7-2-5-16,-23 1-3 15,-11 3-2-15,-24 1-1 0,-6 2 0 16,-15 1-3-16,-5 1 3 15,5-7 0-15,0-2-4 16,13-7-14-16,11-4-6 16,10-3-7-16,6 2 3 15,10 3 11-15,5 1 4 16,15 3 23-16,11 1 19 16,11-1 41-16,11-3 5 15,2 0-12-15,-7-5-11 0,-8-5-37 16,-21-1-2-16,-11-1-35 15</inkml:trace>
  <inkml:trace contextRef="#ctx0" brushRef="#br0" timeOffset="131755.1761">5230 14093 983 0,'0'-7'459'16,"-1"-2"-184"-16,1 9-73 0,0 13-89 15,3 15-31-15,-1 32-38 16,2 11 6-16,-3 32 3 15,-3-4-4-15,-3-2-20 16,0-9-5-16,3-20-5 16,0-6-5-16,4-18 0 15,0-11-2-15,1-16-140 16,0-11-68-16</inkml:trace>
  <inkml:trace contextRef="#ctx0" brushRef="#br0" timeOffset="132038.2969">5037 14194 1075 0,'18'-17'499'0,"10"-14"-242"16,28 6-104-16,8 6-21 15,16 11-63-15,-1 9-18 16,-7 17-15-16,-17 7-9 0,-28 13-10 16,-15 2 2-16,-23 8 11 15,-8 7 3-15,-9-1 4 16,-7-2 0-16,-8-18-8 16,-2-7-3-16,5-19-104 15,5-9-90-15,17-10-252 16</inkml:trace>
  <inkml:trace contextRef="#ctx0" brushRef="#br0" timeOffset="132584.7381">5483 14745 707 0,'0'-2'448'0,"2"0"-29"0,0 2-224 15,-2 0-56-15,0 0-66 16,0 0-11-16,1 23-11 15,39 37-7-15,-28-22-11 16,-2-1-3-16,-5-5-8 16,-3-6-2-16,-2-7 2 15,-4-8 2-15,0-7 50 16,-1-4 12-16,1-13 10 16,0-2 1-16,3-10-52 15,4-2-16-15,6-4-19 16,6 1-4-16,7 5-2 15,1 2 0-15,2 10-2 16,-1 6-2-16,1 6-13 0,-1 1-95 16</inkml:trace>
  <inkml:trace contextRef="#ctx0" brushRef="#br0" timeOffset="132944.0299">6108 14568 1181 0,'5'-2'485'0,"6"0"-303"16,7-2-63-16,15 4-55 15,7-2-28-15,9 0-21 16,-2 1-5-16,-3 0-37 15,-12 1-62-15,-9 2-241 0</inkml:trace>
  <inkml:trace contextRef="#ctx0" brushRef="#br0" timeOffset="133147.2037">6164 14676 874 0,'0'-1'474'0,"3"-1"-103"0,15-2-143 16,9-2-33-16,17 4-41 15,3 0-28-15,0 1-52 16,-4-1-20-16,-13 0-29 16,-5 1-76-16</inkml:trace>
  <inkml:trace contextRef="#ctx0" brushRef="#br0" timeOffset="133896.9879">6919 14184 947 0,'2'-3'398'0,"3"-1"-235"16,11 5-25-16,13 1-60 15,6 2-8-15,24 2-20 16,1-3-13-16,6 0-11 16,-4 1-7-16,-20-4-4 15,-8 0 10-15,-22 0-45 16,-12 0-5-16,-15 2-18 0,-13-2-13 16,-8 0 41-16,-2 0 0 15,4 5 7-15,4 3-4 16,11 7-8-16,5 2-2 15,10 7-6-15,3 9 2 16,4 5 0-16,5 4 2 16,1 4 27-16,1 2 13 15,-6-6 35-15,-4 0 11 16,-8-3-7-16,-8-3-6 16,-7-2-21-16,-4-5-2 15,2-8 6-15,-3-7 6 16,10-14-4-16,3-2-7 0,7-8-22 15,6 0-10-15,8 1 22 16,7 1 18-16,10 4 17 16,7 1 5-16,5 3-25 15,5 5-15-15,11-2-10 16,4-2-3-16,2-2-88 16,-2-10-115-16</inkml:trace>
  <inkml:trace contextRef="#ctx0" brushRef="#br0" timeOffset="134428.0544">7670 14270 245 0,'-12'-9'200'0,"-14"-14"49"16,6-2-67-16,8-4-53 16,5-2-19-16,12 6-11 15,2 6 8-15,9 5 29 16,5 5 4-16,3 5-18 16,5 2-16-16,-1 12-42 15,-1 4-16-15,-11 9-11 16,-4 0-3-16,-18 3-7 15,-9 0-3-15,-14 4-6 16,-8 0-1-16,0-1-2 16,5-6-5-16,11-13-10 15,9-5-5-15,8-5-19 16,6-2-7-16,12 2 7 16,7 0 3-16,9 3 18 0,2 6 9 15,-1 6 2-15,-4 3-2 16,-3 4-107-16</inkml:trace>
  <inkml:trace contextRef="#ctx0" brushRef="#br0" timeOffset="134600.2083">7850 14624 1682 0,'0'0'675'0,"0"1"-443"16,4 0-98-16,-4-1-75 16,0 0-52-16</inkml:trace>
  <inkml:trace contextRef="#ctx0" brushRef="#br0" timeOffset="135131.0693">8249 14455 1020 0,'6'0'485'15,"4"2"-192"-15,-1 14-144 16,4 9-37-16,-2 12-44 16,-1 4-15-16,-3 0-17 15,-3-3-9-15,3-4-10 16,-2-7-2-16,1-10 0 16,-3-7-4-16,-1-11 76 15,0-10 20-15,-2-12 29 16,3-6 6-16,-1-6-77 15,2 0-21-15,6 4-32 16,2 1-1-16,12 7-1 16,9 2-1-16,8 11-2 15,3 8-3-15,-2 4-2 0,-5 4 0 16,-8 7-608-16</inkml:trace>
  <inkml:trace contextRef="#ctx0" brushRef="#br0" timeOffset="137266.6783">9125 13235 746 0,'6'-1'363'0,"10"-3"-116"16,10-1-53-16,15-1-57 15,4 1-35-15,8 3-54 16,-1 2-20-16,-9 0-22 16,-2 6-46-16,-17-2-165 15</inkml:trace>
  <inkml:trace contextRef="#ctx0" brushRef="#br0" timeOffset="137500.8518">9126 13326 805 0,'0'3'412'0,"4"1"-106"15,15 2-96-15,11-1-14 16,14-1-18-16,5-1-28 16,-1-1-54-16,-1-1-22 15,-11-2-41-15,-1-2-13 16,-6 0-404-16</inkml:trace>
  <inkml:trace contextRef="#ctx0" brushRef="#br0" timeOffset="138063.4082">10283 12833 914 0,'-13'-5'421'0,"-28"-2"-169"16,-3 9-58-16,-6 29-77 15,-2 17-31-15,13 23-53 16,10 12-21-16,21 7-10 16,13 2 0-16,17 1 0 15,5-8 1-15,10-18 2 16,6-13 0-16,4-29-45 15,4-5-77-15</inkml:trace>
  <inkml:trace contextRef="#ctx0" brushRef="#br0" timeOffset="138469.3749">10317 13133 1161 0,'7'-6'494'0,"8"-7"-278"16,7 0-44-16,7 10-73 16,0-1-31-16,0 8-42 15,-3 5-7-15,-13 0-6 16,-7 10-2-16,-12-3 1 15,-7 1-1-15,-1 4-1 16,2-6-3-16,7-3-7 16,5-1-1-16,8-8-5 15,6 2 1-15,4 1 2 16,8 2 2-16,1 8 0 16,-1 4 0-16,-9 6 1 15,-11 2 2-15,-18 4 3 16,-10 0 1-16,-10-4 0 15,-4-6 1-15,4-7 0 16,7-11-37-16,9-9-126 16,8 0-77-16,10-9-255 15</inkml:trace>
  <inkml:trace contextRef="#ctx0" brushRef="#br0" timeOffset="138641.3337">10739 13489 1045 0,'-3'-2'552'0,"-3"-2"-125"16,5 0-108-16,1 3-123 15,0 0-59-15,0 0-82 16,0 0-30-16,0 0-69 16,2-2-101-16</inkml:trace>
  <inkml:trace contextRef="#ctx0" brushRef="#br0" timeOffset="139126.0353">11157 13306 384 0,'3'-12'319'0,"1"-18"80"0,-4 1-82 16,-3 2-80-16,-6 3-37 15,-2 7-50-15,-8-3-23 16,-6 13-52-16,-2 2-25 16,-2 7-39-16,4 9-14 15,4 3-15-15,5 5 1 16,8 0 3-16,5-1 3 15,6-1 6-15,6-2 1 16,7-6 4-16,4-3 1 0,2-7 4 16,0-4 1-16,1 1-1 15,1 0-3-15,0 9-2 16,-1 6-2-16,-4 10-1 16,-2 7 2-16,-5 4 1 15,-5 0 1-15,-7-2 2 16,-6-4 2-16,-14-2 3 15,-4-5 1-15,-12-6 7 16,0-3 2-16,2-11-1 16,4-3-2-16,9-3-40 15,6-4-51-15,12 0-161 16,5-1-215-16</inkml:trace>
  <inkml:trace contextRef="#ctx0" brushRef="#br0" timeOffset="139519.9863">11324 13204 831 0,'0'-7'446'16,"1"-5"-110"-16,13 2-108 15,0 2-35-15,10 2-52 16,0 5-27-16,3 6-46 16,-1 3-12-16,-5 3-24 15,-5 1-7-15,-11 2-6 16,-5-1-3-16,-13 1-2 16,-1 2-1-16,-1-5-5 15,5 0-5-15,10-5-20 16,3-1-9-16,13-2-4 15,3 1 1-15,5 5 18 16,2 3 6-16,-5 9 0 16,-1 5 0-16,-11 2 0 0,-9 4 1 15,-18-4 4-15,-10-1 0 16,-11-3 6-16,-3-7-23 16,8-6-74-16,5-8-82 15</inkml:trace>
  <inkml:trace contextRef="#ctx0" brushRef="#br0" timeOffset="139832.4223">11724 12844 1173 0,'9'14'493'0,"16"24"-274"15,2 15-44-15,1 20-53 16,-1 5-33-16,-4 9-48 16,-4 2-8-16,-19 4-24 15,-12-6 0-15,-15-9-4 16,-7-16-2-16,1-18 11 15,4-8 12-15,10-21-69 16,3-3-73-16,8-15-477 0</inkml:trace>
  <inkml:trace contextRef="#ctx0" brushRef="#br0" timeOffset="140191.7043">12014 12800 740 0,'6'-5'437'0,"8"-8"-17"16,8 4-124-16,4 1-93 15,-1 3-41-15,-5 4-74 16,-4 4-20-16,-6 6-39 16,-5 3-10-16,-8 6-6 15,-7 3-1-15,-6 9-3 16,-1 0-2-16,12-2-5 16,7-4 0-16,19-4-2 15,3-4 0-15,7-2 1 16,2-2 0-16,-4-1 23 15,2-2-68-15,-8 1-190 0</inkml:trace>
  <inkml:trace contextRef="#ctx0" brushRef="#br0" timeOffset="140426.7659">12235 13358 1365 0,'0'3'607'0,"5"4"-306"16,0-2-37-16,0 0-113 15,-1-2-46-15,-4-3-46 16,0 0-33-16</inkml:trace>
  <inkml:trace contextRef="#ctx0" brushRef="#br0" timeOffset="142298.542">12617 13188 747 0,'0'-3'412'0,"4"-7"-67"16,2-2-85-16,9-3-73 16,5-1-37-16,9 6-61 15,5 3-25-15,4 8-41 16,0 5-12-16,-1 5-5 15,-5 6-2-15,-16 1 0 16,-13-1 2-16,-16 6 1 16,-6 0 2-16,-10-1 1 15,4-2 0-15,10-10-1 16,3-3-4-16,17-7-5 16,5 0-4-16,11 0-1 15,3 1 2-15,8 10 3 16,0 4 0-16,-7 8 0 0,-5 2 4 15,-19 6 8-15,-10 2 5 16,-22 0 5-16,-10 0 1 16,-5-4-6-16,1-4 0 15,13-13-3-15,8-5 1 16,10-12-42-16,1-1-21 16,12-4-28-16,1-2-20 15,10-1-12-15,5-1-20 0,3 0-112 16,4 4-183-1</inkml:trace>
  <inkml:trace contextRef="#ctx0" brushRef="#br0" timeOffset="142732.1974">13386 13282 866 0,'-1'0'449'0,"5"-1"-111"0,6 0-102 15,15-1-107-15,9 2-27 16,12 2-44-16,1 1-13 15,-2 2-20-15,-8 2-4 16,-7-1-10-16,-12-2-12 0,-4 1-128 16,-3-3-160-16</inkml:trace>
  <inkml:trace contextRef="#ctx0" brushRef="#br0" timeOffset="142935.5384">13402 13466 1143 0,'5'1'481'0,"17"6"-256"16,8-1-33-16,15 3-38 16,4 1-27-16,1-1-57 15,-8-2-19-15,-9-3-21 16,-3-4-34-16</inkml:trace>
  <inkml:trace contextRef="#ctx0" brushRef="#br0" timeOffset="144747.3151">14220 13071 709 0,'4'-1'383'16,"0"-4"-67"-16,-4 5-69 16,-1 0-94-16,0 0-39 0,-5 10-73 15,-11 15-13-15,-24 35-15 16,38-27-7-16,7-4-6 15,10-3 1-15,14-7 1 16,4-5 0-16,11-5 2 16,-3-3 16-16,-5-5-104 15,-8-1-68-15</inkml:trace>
  <inkml:trace contextRef="#ctx0" brushRef="#br0" timeOffset="144950.421">14441 13023 1041 0,'0'1'474'16,"-2"2"-212"-16,1 11-113 15,1 8-36-15,0 12-31 16,2 4-8-16,1 10-41 16,-3 3-9-16,0 3-9 0,-1 1-4 15,0-9-1-15,1-2 0 16,5-13-14-16,-1-9-48 15,2-6-172-15</inkml:trace>
  <inkml:trace contextRef="#ctx0" brushRef="#br0" timeOffset="145340.9639">14948 13151 838 0,'-9'-7'468'16,"-8"-6"-112"-16,-7 5-139 16,-3 1-52-16,-5 9-90 15,1 5-32-15,0 13-35 16,-2 7-7-16,10 9-4 15,4 5-3-15,8 6 1 16,9 5 1-16,10-4 1 16,7-4 1-16,15-17 0 15,8-9 2-15,8-18 4 16,-1-8 7-16,-8-10 35 16,-10-8 17-16,-18-4 21 0,-9 0 4 15,-16 6-33-15,-12 4-17 16,-9 11-25-16,-3 5-8 15,3 1-63-15,9 3-71 16,10-2-507-16</inkml:trace>
  <inkml:trace contextRef="#ctx0" brushRef="#br0" timeOffset="145528.483">15074 13505 1116 0,'0'0'615'15,"-1"-1"-107"-15,-1 2-324 16,0-1-66-16,1 0-82 16,0-1-64-16</inkml:trace>
  <inkml:trace contextRef="#ctx0" brushRef="#br0" timeOffset="146043.8852">15279 13155 1027 0,'-1'-2'482'16,"-1"-6"-219"-16,9 3-118 15,7 3-38-15,11-5-54 16,10 3-14-16,10 4-17 16,3 0-8-16,2 10-8 15,-4 3-2-15,-15-2-4 16,-13 4 0-16,-18 2-3 16,-7 0-2-16,-18 3 4 15,-2 1 1-15,1-4 4 16,1-4-1-16,16-6-19 15,8-4-3-15,14-1-6 16,9 0 2-16,2 1 17 16,-3 8 2-16,1 9 3 15,-8 4 5-15,-13 9 23 0,-6-2 9 16,-25 0 9-16,-7 1-2 16,-5-8-18-16,4-3 0 15,16-12-104-15,8-8-200 16</inkml:trace>
  <inkml:trace contextRef="#ctx0" brushRef="#br0" timeOffset="146512.5198">15745 13199 893 0,'-1'-4'440'0,"2"-8"-133"16,7 3-75-16,11-3-74 16,7 5-19-16,12 4-41 15,5 2-22-15,4 2-20 16,-3 1-20-16,-11 6-20 15,-11-1-4-15,-11 2-7 16,-10 6 0-16,-12 0-1 0,-4 3-1 16,-5 1-1-16,0-3 1 15,10-4-28-15,5 0-8 16,10-4-3-16,4-2 0 16,8 5 28-16,2-1 6 15,1 8-1-15,1 0 1 16,-2 6-1-16,-9 2 1 15,-10-2 3-15,-7 2 2 16,-18-2 5-16,-9-2 2 16,-17-7 3-16,-2-5 2 0,4-9 6 15,10-1-39-15,20-7-163 16,9-2-192-16</inkml:trace>
  <inkml:trace contextRef="#ctx0" brushRef="#br0" timeOffset="147227.0523">16619 13082 1099 0,'3'0'529'0,"5"-2"-216"15,1 11-163-15,0 7-34 16,2 16-50-16,0 9-7 16,1 16-13-16,3 3-8 15,-1 0-18-15,-1-4-3 16,-3-16-3-16,-1-8-1 16,1-18 3-16,0-11 4 15,5-12 7-15,0-12-1 0,2-16-1 16,3-7-4-16,0-9-7 15,0 0-3-15,3 6-5 16,2 6-3-16,-5 12-1 16,-2 6 0-16,-8 11 3 15,-4 9-1-15,-4 4-3 16,4 9-1-16,2 10-2 16,0 4-1-16,6 12 1 15,-5 5 1-15,-2 4 1 16,2 4 0-16,4-7 1 15,-3-7 1-15,3-12 2 16,0-10 2-16,-7-12 6 16,5-2 3-16,4-14 27 15,-2-5 7-15,6-10-2 16,6-9-2-16,1-10-27 16,3-2-8-16,-3 0-3 15,-4 1-1-15,-5 15-2 16,-3 6-2-16,-6 8 0 15,-4 8-1-15,-4-1 1 16,-5 2-1-16,2 0-2 0,-1 0-1 16,2 9-66-16,1 2-72 15</inkml:trace>
  <inkml:trace contextRef="#ctx0" brushRef="#br0" timeOffset="148305.0928">9086 14575 713 0,'-5'0'438'15,"-6"0"-20"-15,11 0-243 16,9-2-35-16,22 5-75 0,12-2-25 16,18 5-21-16,0 1-8 15,-7-5 27-15,-3 6-69 16,-14-1-206-16</inkml:trace>
  <inkml:trace contextRef="#ctx0" brushRef="#br0" timeOffset="148476.7349">9125 14712 892 0,'11'1'447'0,"20"1"-119"15,10 1-60-15,9 0-71 16,4 0-47-16,-2 0-79 16,-4-1-28-16</inkml:trace>
  <inkml:trace contextRef="#ctx0" brushRef="#br0" timeOffset="148930.0429">10290 14093 780 0,'-25'-1'393'15,"-22"-5"-124"-15,-10 18-111 16,0 18-27-16,-3 25-53 16,9 13-23-16,24 30-36 15,8 1-8-15,24 1-6 16,9-4 0-16,15-18 0 16,6-4 0-16,9-14 2 15,5-8 1-15,1-18-55 16,0-12-82-16</inkml:trace>
  <inkml:trace contextRef="#ctx0" brushRef="#br0" timeOffset="149351.5286">10287 14424 956 0,'13'-11'452'0,"12"-2"-209"0,11 4-92 16,6 6-33-16,-1 7-68 16,-5 4-21-16,-15 5-14 15,-10 4-3-15,-19 3-1 16,-10 4 1-16,-11-1-1 15,-2-3-1-15,7-5-2 16,5-5-3-16,12-6-13 16,7-2-3-16,8 4-6 15,5-6 3-15,8 8 11 16,2 1 3-16,-3 4 6 16,-1 5 6-16,-17 2 19 15,-5 4 7-15,-18-1 4 16,-6 2-3-16,-4-4-14 15,5-7-4-15,6-10-23 16,6-7-71-16,13-9-190 16,5 0-161-16</inkml:trace>
  <inkml:trace contextRef="#ctx0" brushRef="#br0" timeOffset="149507.9485">10661 14736 1123 0,'0'-2'573'0,"0"-2"-171"16,0 0-146-16,0 4-144 15,0-2-53-15,0 2-154 16,0 0-25-16</inkml:trace>
  <inkml:trace contextRef="#ctx0" brushRef="#br0" timeOffset="150023.5169">11097 14591 707 0,'5'-8'413'0,"5"-9"-84"16,-6-1-87-16,-1 0-41 15,-8-4-55-15,-5-4-28 16,-13 2-37-16,-7 3-22 16,-7 9-36-16,-1 7-13 15,3 12-23-15,5 5-5 16,12 6-4-16,1 0-1 0,16 3 2 15,5 0 4-15,7-5 7 16,8 0 5-16,2-8 5 16,2-4 0-16,1-3 3 15,0-1 0-15,1-1 0 16,-2 1-2-16,-2 5-1 16,-2 5 0-16,-1 8-2 15,-1-2 0-15,1 5 1 16,-2 0 1-16,-9-2 0 15,-5 2 0-15,-12-2 4 16,-9-1 0-16,-17-2 2 16,-5 0 2-16,-4-6 3 15,2-1 0-15,8-8-9 16,12-2-34-16,11-5-161 16,9-3-209-16</inkml:trace>
  <inkml:trace contextRef="#ctx0" brushRef="#br0" timeOffset="150429.4076">11290 14494 705 0,'7'-6'403'0,"0"-5"-77"0,11 4-98 16,-1-1-46-16,2 6-50 15,6 6-29-15,-1 5-43 16,-1 6-15-16,-6 1-19 16,-4 0-3-16,-14 1-8 15,-9-5-1-15,-7 4-3 16,0 0 0-16,1-4-4 15,5-4-5-15,13-6-7 16,2-2-2-16,11-4-4 16,4 1 3-16,1 6 2 15,5 3 0-15,-5 10-1 16,-2 4 1-16,-16 6 4 16,-9 1 2-16,-21 2 3 15,-5-3 2-15,-9-9 3 16,3-4-53-16</inkml:trace>
  <inkml:trace contextRef="#ctx0" brushRef="#br0" timeOffset="150695.0063">11583 14118 1430 0,'20'9'555'0,"17"21"-406"15,4 13-15-15,-9 36-46 16,-5 14-15-16,-11 8-19 16,-9 4-11-16,-13-4-20 15,-9 0-5-15,-16-2-3 16,-8-10-1-16,-9-21 23 15,3-16-51-15,9-22-481 16</inkml:trace>
  <inkml:trace contextRef="#ctx0" brushRef="#br0" timeOffset="151163.8417">11974 14142 952 0,'1'-4'443'0,"5"-7"-168"16,2-1-64-16,12 7-65 15,2-3-36-15,9 10-56 16,2 4-23-16,-3 7-16 15,-5 5-3-15,-19-2-1 16,-6 5-1-16,-17 1 0 16,-8 0 1-16,-1 3-3 15,3-2-3-15,14-8-2 16,9-2-2-16,21-10 2 0,9-4 0 16,6-5 2-16,5 1-3 15,-10 5-46-15,-6 3-95 16</inkml:trace>
  <inkml:trace contextRef="#ctx0" brushRef="#br0" timeOffset="151336.0032">12190 14700 1499 0,'0'0'656'0,"0"1"-316"15,0-1-143-15,0-1-102 16,0 0-51-16</inkml:trace>
  <inkml:trace contextRef="#ctx0" brushRef="#br0" timeOffset="151789.0799">12755 14465 870 0,'-13'-6'468'0,"-11"-6"-86"0,-2 14-270 16,6 8-46-16,-1 18-67 16,1 7-15-16,12 8-2 15,6 5 5-15,13-3 7 16,11-2 6-16,13-10 45 15,3-10 29-15,5-14 70 16,1-9 37-16,-9-16 19 16,-4-5-7-16,-19-11-56 15,-11-3-37-15,-10-4-62 16,-10 1-22-16,-6-2-36 16,2 2-32-16,4 8-135 15,5 8-137-15</inkml:trace>
  <inkml:trace contextRef="#ctx0" brushRef="#br0" timeOffset="151976.1531">13014 14802 1116 0,'1'3'578'0,"3"4"-159"16,-1-6-260-16,3-1-39 16,2-7-200-16</inkml:trace>
  <inkml:trace contextRef="#ctx0" brushRef="#br0" timeOffset="152319.8194">13315 14482 962 0,'-17'-1'453'15,"-12"1"-194"-15,1 8-137 16,4 6-48-16,11 13-55 15,2 3-13-15,6 4-13 16,7 7 0-16,8-2 3 16,6-4 2-16,12-3 4 0,5-12 4 15,7-13 23-15,2-7 32 16,-8-17 52-16,0-6 20 16,-14-9 15-16,-3-6-20 15,-17-3-39-15,-7-1-20 16,-18 1-42-16,-8 7-21 15,-3 15-139-15,2 8-177 16</inkml:trace>
  <inkml:trace contextRef="#ctx0" brushRef="#br0" timeOffset="152898.0319">13888 14425 707 0,'10'-4'419'0,"6"-2"-40"0,-2 2-104 15,-9-2-91-15,-9-2-47 16,-10 5-60-16,-7-6-30 16,-12 5-38-16,-2 4-5 15,-1 0-1-15,2 4-43 16,11 7-46-16,7 5-2 15,3 2-4-15,-2 1 43 16,4 2 44-16,-2-4 3 16,10-1 12-16,2-2 12 0,5-5 26 15,7-3 9-15,-1-5-1 16,5-2-8-16,1 0-14 16,4 1-6-16,9 9-6 15,5 4-1-15,3 7-9 16,-1 3-2-16,-5 4-6 15,-6 1 0-15,-18-1-1 16,-7-1 3-16,-22-3 4 16,-9-3 2-16,-14-2 5 15,-2-7 5-15,4-11-3 16,4-4-8-16,15-10-133 16,4-2-82-16</inkml:trace>
  <inkml:trace contextRef="#ctx0" brushRef="#br0" timeOffset="153279.8713">14395 14556 819 0,'-2'0'447'16,"2"-2"-87"-16,2 1-127 16,-2 0-79-16,6-1-33 15,24 2-27-15,40 2-20 16,-26 1-28-16,1-3-16 16,-7 0-24-16,-6 0-47 15,-8 0-168-15,-4 0-115 0</inkml:trace>
  <inkml:trace contextRef="#ctx0" brushRef="#br0" timeOffset="153467.5878">14394 14682 974 0,'-2'1'471'0,"-2"2"-150"16,5 0-60-16,-1-3-53 15,30 0-29-15,57 1-53 16,-23-1-30-16,0 0-31 16,-3 0-44-16</inkml:trace>
  <inkml:trace contextRef="#ctx0" brushRef="#br0" timeOffset="155135.5809">15526 14402 630 0,'-3'-12'426'0,"-3"-7"2"0,-16 6-178 16,-6 4-44-16,-8 17-97 16,-3 11-44-16,4 23-56 15,2 10-9-15,17 9-8 16,12 2 2-16,20-7 0 16,15-7 0-16,23-15 1 15,8-14 1-15,4-21 11 16,-10-10 21-16,-19-21 61 15,-10-4 26-15,-19-7 28 16,-5-7-17-16,-12-3-55 16,-9-1-26-16,-7 0-36 15,0 7-8-15,4 14-28 16,6 15-64-16,5 21-188 16</inkml:trace>
  <inkml:trace contextRef="#ctx0" brushRef="#br0" timeOffset="155307.4163">15740 14774 1507 0,'-1'-2'651'0,"-1"-4"-338"0,3 1-216 15,-1 4-65-15,0 0 12 16</inkml:trace>
  <inkml:trace contextRef="#ctx0" brushRef="#br0" timeOffset="155651.0847">15999 14337 830 0,'15'0'433'16,"7"-1"-61"-16,12 6-270 15,4 1-5-15,3 0-29 16,0 1-7-16,-9-5-1 16,-3-2-2-16,-14-1-13 0,-6-1-5 15,-10 1-5-15,-5 2-6 16,-3 4-12-16,-2 4-7 15,-2 12-13-15,-1 6-3 16,-2 10 2-16,2 7 2 16,3 1 2-16,5 1 1 15,5 0 0-15,1-3-1 16,7-4 2-16,-2-6-9 16,8-7-137-16,0-9-126 0</inkml:trace>
  <inkml:trace contextRef="#ctx0" brushRef="#br0" timeOffset="155823.2141">16056 14602 1006 0,'8'-2'484'0,"11"-3"-200"16,7 5-90-16,14 0-81 15,7 3-51-15,14 2-34 16,5 2-10-16,1 0-77 15,1-1-110-15</inkml:trace>
  <inkml:trace contextRef="#ctx0" brushRef="#br0" timeOffset="156174.3745">16583 14317 1211 0,'3'0'492'0,"8"0"-285"15,6 3-104-15,20 4-23 16,4 0-19-16,0-3-21 16,-4-3-3-16,-15-1-12 15,-5-3-3-15,-8-2-2 16,-5 3-1-16,-4 1-13 15,-6 2-5-15,5-1-10 0,0 0-5 16,-13 24 5-16,-15 37 2 16,15-20 2-16,2 1 2 15,5 1 1-15,3 2 1 16,5-2 1-16,6-2 0 16,0-6 2-16,4-5 0 15,-6-10-50-15,-2-6-55 16,-6-7-308-16</inkml:trace>
  <inkml:trace contextRef="#ctx0" brushRef="#br0" timeOffset="156315.2799">16576 14620 1040 0,'11'0'516'0,"16"-2"-144"15,13 2-145-15,16 3-112 16,6-1-31-16,5 3-38 15,3 4-26-15</inkml:trace>
  <inkml:trace contextRef="#ctx0" brushRef="#br0" timeOffset="156986.7351">17487 14237 1115 0,'-1'6'455'0,"1"14"-276"16,2 16-97-16,9 25-29 16,0 12-16-16,4 3-4 15,-7-6 1-15,4-16-6 16,-3-9-4-16,-1-15-5 15,6-8 2-15,-5-16 37 16,1-7 12-16,5-18 23 16,2-8 16-16,0-8-29 15,2-10-12-15,-4-4-28 16,0-4-17-16,2-6-15 16,-2 9-5-16,-5 13-1 15,-1 14-1-15,-5 20-4 16,-2 9-3-16,5 24-3 0,1 5-1 15,6 13 5 1,5 6 2-16,7-5 2 0,-1 2 1 16,2-6 0-16,-4-8 0 15,0-9 2-15,-4-7 2 16,-4-10 6-16,-1-7 4 16,-6-7 24-16,5-9 17 15,-2-9 8-15,6-9 1 16,2-7-17-16,-4-4-13 0,-2-12-11 15,-6-2-4-15,-7-8-9 16,2 4-2-16,-2 15-8 16,0 9-2-16,-3 18-28 15,-1 4-40-15</inkml:trace>
  <inkml:trace contextRef="#ctx0" brushRef="#br0" timeOffset="166461.5589">1994 16522 757 0,'9'-5'343'0,"1"-4"-176"16,18-10-25-16,1-8 13 16,-3-19-2-16,10-7-1 15,-9-18-9-15,0 2-6 0,-8-2-36 16,-12 2-15-16,-7 7-35 15,-5 8-16-15,0 20-16 16,-2 6-3-16,3 26-9 16,-1 5-3-16,4 19-7 15,1 11-9-15,12 17 4 16,3 5 1-16,11 16 1 16,9 1 3-1,3 4 2-15,3 3 1 0,-5-11 3 16,-7-6 1-16,-7-16 3 15,-9-8-19-15,-7-23-88 16,0-8-67-16</inkml:trace>
  <inkml:trace contextRef="#ctx0" brushRef="#br0" timeOffset="166617.9852">2193 16371 913 0,'12'1'417'15,"19"5"-189"-15,9-2-42 16,13 0-66-16,4-1-31 0,-6-1-36 16,-9-2-32-16,-15 4-262 15</inkml:trace>
  <inkml:trace contextRef="#ctx0" brushRef="#br0" timeOffset="166774.2291">2035 16221 1298 0,'-4'-4'546'0,"-10"-6"-294"15,3 4-104-15,12 5-99 16,3 1-22-16,16 10-66 16,7 3-88-16</inkml:trace>
  <inkml:trace contextRef="#ctx0" brushRef="#br0" timeOffset="167098.8283">2632 16496 1098 0,'13'0'447'16,"4"0"-286"-16,19-3-78 0,-4-2-19 15,4-2-31-15,0 0-9 16,-12-5-2-16,-7 1 7 16,-12 1 9-16,-11-3 1 15,-13 2 4-15,-8-5-5 16,-10-2-12-16,3 5-5 16,5 8-5-16,8 6-4 15,9 15-3-15,2 6-2 0,5 10-6 16,5 8 0-16,4 2-1 15,3 4 1-15,2 4 0 16,-1-2 1-16,3-4-13 16,-1-1-87-16</inkml:trace>
  <inkml:trace contextRef="#ctx0" brushRef="#br0" timeOffset="167395.484">3231 16454 976 0,'0'2'499'15,"-3"7"-169"-15,-8 10-113 16,-6 3-50-16,-11-2-75 16,-2-5-29-16,2-8-35 0,2-6-11 15,5-6-37-15,1-7-13 16,3-10-16-16,4 0 0 15,10 0 18-15,3 4 5 16,8 8 21-16,2 5 6 16,4 10 27-16,8 10 14 15,-1 9 3-15,3 2 0 16,8 10-14-16,-2-1-8 16,6-2 15-16</inkml:trace>
  <inkml:trace contextRef="#ctx0" brushRef="#br0" timeOffset="167820.217">4509 15865 1278 0,'-6'13'522'15,"0"15"-293"-15,-3 31-129 16,1 16-15-16,5 30-22 16,3 9-15-16,1 2-25 15,8-4-5-15,4-21-3 16,-5-17 0-16,2-22-48 15,2-12-83-15</inkml:trace>
  <inkml:trace contextRef="#ctx0" brushRef="#br0" timeOffset="168101.1408">4150 16085 953 0,'5'-19'405'0,"11"-26"-182"0,12-8-30 16,26 4 14-16,11 2-29 15,14 17-57-15,3 18-35 16,-5 22-42-16,-6 17-5 16,-16 14-9-16,-11 6-3 15,-30 4-3-15,-14 1-1 16,-23 2-1-16,-12 4-1 15,-9-3-4-15,-2-3 0 0,1-17-26 16,-2-12-69-16,9-22-191 16,1-7-197-16</inkml:trace>
  <inkml:trace contextRef="#ctx0" brushRef="#br0" timeOffset="169407.3233">5027 16386 745 0,'2'-5'383'0,"12"-4"-84"16,7-1-107-16,20 4-53 15,8 0-28-15,11 3-49 16,4 1-11-16,-10-1-27 16,-4 2-28-16,-17 0-133 15,-11-1-156-15</inkml:trace>
  <inkml:trace contextRef="#ctx0" brushRef="#br0" timeOffset="169579.3922">5048 16515 838 0,'10'0'452'0,"10"0"-146"16,15-4-73-16,14 2-34 15,11 0-81-15,-3 1-21 16,2-1-61-16,-9 2-69 16</inkml:trace>
  <inkml:trace contextRef="#ctx0" brushRef="#br0" timeOffset="169938.4707">5965 15948 1015 0,'-1'3'462'0,"-5"13"-202"16,2 13-96-16,1 25-101 16,1 12-8-16,2 24-16 0,2 11-6 15,0 5-3-15,0-6-5 16,-1-20-13-16,1-14-48 15,3-23-226-15</inkml:trace>
  <inkml:trace contextRef="#ctx0" brushRef="#br0" timeOffset="170173.0617">5926 16008 1224 0,'13'-15'509'0,"12"-14"-299"16,14 6-39-16,13 22-75 16,0 4-19-16,1 18-39 15,-8 10-11-15,-18 3-11 16,-9 6-1-16,-24 2 1 16,-13-1 0-16,-22 4 0 15,-7-7 12-15,-3-6-102 16,-1-9-106-16</inkml:trace>
  <inkml:trace contextRef="#ctx0" brushRef="#br0" timeOffset="170606.7585">6113 16446 997 0,'0'5'447'16,"0"15"-174"-16,2 7-151 16,3 11-35-16,1 5-18 15,0 5-23-15,1-3-11 16,-2-12-15-16,-3-6-4 15,-2-12 11-15,0-7-25 0,-5-12-48 16,-2-5-15-16,-4-8-41 16,-3-3 15-16,4 3 34 15,2-1 8-15,7 8 18 16,4 1 5-16,11-3 8 16,6 0 15-16,11-11 33 15,6-3 19-15,5 1 29 16,4 1 0-16,-5 11-17 15,-3 6-14-15,-13 13-24 16,-4 9-9-16,-16 8 28 16,-2 6-69-16</inkml:trace>
  <inkml:trace contextRef="#ctx0" brushRef="#br0" timeOffset="171363.0118">6803 16207 1308 0,'0'-2'552'0,"2"4"-341"0,2 11-61 16,0 20-98-16,6 12-19 15,-3 14-4-15,-1 3-9 16,1 0-6-16,0-6-1 16,-1-16-11-16,0-8-60 15,-6-9-259-15</inkml:trace>
  <inkml:trace contextRef="#ctx0" brushRef="#br0" timeOffset="171519.2228">6697 16453 1307 0,'12'-4'544'0,"22"1"-302"15,15 0-53-15,6 2-57 16,2 2-41-16,0-1-47 16,-1 0-87-16</inkml:trace>
  <inkml:trace contextRef="#ctx0" brushRef="#br0" timeOffset="171864.585">7426 15881 968 0,'-2'-6'507'0,"2"-2"-153"15,0 13-137-15,3 30-145 16,1 15-22-16,-4 25-2 15,3 14 8-15,-3 19-4 16,-2 4-5-16,2-6-17 16,0-9-9-16,8-27-38 15,2-15-65-15,1-27-181 16</inkml:trace>
  <inkml:trace contextRef="#ctx0" brushRef="#br0" timeOffset="172167.8975">7503 15906 2107 0,'39'-3'67'16,"-5"5"-20"-16,35 10 41 16,-6 7-25-16,-16 20-35 15,-16 2-3-15,-27 4 4 16,-14 3 0-16,-26 4 0 16,-9-1-5-16,-10 1 15 15,4-9-56-15,11-23-222 0</inkml:trace>
  <inkml:trace contextRef="#ctx0" brushRef="#br0" timeOffset="172808.8075">7771 16504 805 0,'0'3'480'16,"0"4"-4"-16,0 7-330 16,0 4-51-16,3 10-54 15,-1 0-15-15,3 7-13 16,-1 0-3-16,-4-7-2 0,2 0-1 16,0-11 3-16,-2-4 5 15,0-13 15-15,-3-5 2 16,-5-16 11-16,0-5 2 15,3-13-7-15,4-2-1 16,9-2-15-16,6 1-8 16,9 11-1-16,1 5-1 15,-2 13-1-15,2 7-2 16,-4 11-8-16,-5 8-1 16,-3 7 2-16,-4 3 0 0,-8 2 3 15,-4-1 0-15,-11 1 0 16,-5 1 0-16,-6-5-3 15,1-2-1-15,4-10-4 16,4-1-2-16,14-4-7 16,3-3 1-16,11 2 6 15,9 0 1-15,7 3 26 16,1 6 10-16,4 1 22 16,-6 2 9-16,-4-2-6 15,-2 0-7-15,-8-6-19 16,-1-2 1-16,-4-5 43 15</inkml:trace>
  <inkml:trace contextRef="#ctx0" brushRef="#br0" timeOffset="173293.6764">8430 16340 726 0,'0'-2'393'0,"1"0"-17"0,10 2-145 15,16 0-75-15,8-1-12 16,20 3-63-16,4-1-23 16,1 3-31-16,2-1-7 15,-17 1-88-15,-13-1-81 16</inkml:trace>
  <inkml:trace contextRef="#ctx0" brushRef="#br0" timeOffset="173512.6407">8485 16487 822 0,'0'1'453'0,"10"-1"-5"16,5 4-184-16,18-3-65 16,13 0-14-16,15 4-69 15,4-2-31-15,-7 2-44 16,-12-3-16-16,-9-1-53 16</inkml:trace>
  <inkml:trace contextRef="#ctx0" brushRef="#br0" timeOffset="176161.8063">9412 16089 814 0,'0'-2'469'0,"2"0"-21"16,-7 8-269-16,4-6-42 15,-6 11-49-15,-28 48-29 16,18-25-32-16,5 3-10 16,10-5-15-16,9-4-2 15,16-2 0-15,8-3-1 16,12-4 3-16,-2-4 2 16,-6-5 11-16,-6-4-44 0,-13-6-147 15,-5-5-139-15</inkml:trace>
  <inkml:trace contextRef="#ctx0" brushRef="#br0" timeOffset="176349.5843">9584 16086 1106 0,'-1'-2'536'0,"-1"-1"-242"16,2 7-83-16,0-4-108 16,2 26-37-16,6 54 6 15,-4-20-8-15,-3 9-17 16,1 4-7-16,0-6-20 15,-1-12-6-15,3-15-4 16,-3-8 1-16,0-11-67 16,1-1-76-16</inkml:trace>
  <inkml:trace contextRef="#ctx0" brushRef="#br0" timeOffset="176523.6593">9834 16592 1425 0,'-2'1'605'0,"-3"-1"-348"15,3 5-116-15,2-5-89 16,0 0-30-16,0 0-68 16,0 0-69-16</inkml:trace>
  <inkml:trace contextRef="#ctx0" brushRef="#br0" timeOffset="177164.0787">9766 16160 598 0,'-1'-3'408'0,"2"2"-9"16,3 2-133-16,-4-1-132 16,3 0-41-16,27 4-11 15,47 3-7-15,-21-7-11 16,0-5-8-16,-11-7-15 16,-4 0-11-16,-23-3-1 15,-6 1 1-15,-12 5-9 16,-10 4-8-16,-9 10-17 15,-8 5-8-15,-5 16-4 0,-5 4 1 16,5 16 6 0,4 14 2-16,8 8 2 0,7 8 3 15,0-9 2-15,6-8 1 16,1-12 2-16,5-11 0 16,3-8 1-16,-2-7 0 15,0-8-4-15,2-7-62 16</inkml:trace>
  <inkml:trace contextRef="#ctx0" brushRef="#br0" timeOffset="177523.3069">9803 16423 874 0,'-1'-2'448'16,"7"2"-119"-16,-2-4-54 16,18 0-65-16,8 0-17 15,12 1-51-15,9 6-29 16,-1 4-58-16,-5 0-24 16,-9 1-92-16,-6-3 346 0</inkml:trace>
  <inkml:trace contextRef="#ctx0" brushRef="#br0" timeOffset="177774.3106">10307 16624 1397 0,'3'2'644'0,"3"-2"-290"16,-1 2-107-16,-5-2-117 0,-1-1-43 16,0 0-87-16</inkml:trace>
  <inkml:trace contextRef="#ctx0" brushRef="#br0" timeOffset="178289.8127">10602 16496 620 0,'0'0'347'0,"5"0"-70"15,9-13-121-15,6-7 3 16,3-13-21-16,-2-7 4 16,-1-5-4-16,-9-3-10 15,-3 1-22-15,3 3-26 16,-11 10-31-16,0 11-8 15,-1 20-34-15,-3 8-3 16,2 21-3-16,-1 9-8 16,3 19 0-16,2 6 3 15,3 2 3-15,6 5 1 0,-3-14 2 16,-2-6 0-16,-1-10-21 16,-3-9-34-16,-2-6-122 15,-2-10-149-15</inkml:trace>
  <inkml:trace contextRef="#ctx0" brushRef="#br0" timeOffset="179399.1643">11792 16201 1299 0,'1'-1'523'0,"-1"5"-367"16,3 12-40-16,3 25-87 15,6 17-9-15,5 20 4 16,2 3-3-16,1-8-1 16,-1-11-3-16,-2-23-3 15,3-6 1-15,-3-21 14 16,1-9 13-16,3-21 17 16,1-11 10-16,0-15 10 15,0-10-1-15,-5-14-5 16,-3-6-12-16,-4 5-29 15,1 8-15-15,-4 28-18 16,-2 14-6-16,-2 27-4 0,-1 10 0 16,3 22 0-16,4 12 4 15,5 11 5-15,6 4 0 16,3-6 2-16,1-5 0 16,-4-16 1-16,-1-8 1 15,-3-12 2-15,0-12 5 16,-3-17 5-16,2-8 4 15,1-16 26-15,0-5 15 16,7-12 10-16,1-11-2 0,5-10-27 16,3-3-17-16,-5 5-14 15,-8 12 1-15,-13 25 6 16,-7 10-1-16,-7 15-7 16,-1 5-14-16,1 7 239 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03:25.694"/>
    </inkml:context>
    <inkml:brush xml:id="br0">
      <inkml:brushProperty name="width" value="0.05292" units="cm"/>
      <inkml:brushProperty name="height" value="0.05292" units="cm"/>
      <inkml:brushProperty name="color" value="#FF0000"/>
    </inkml:brush>
  </inkml:definitions>
  <inkml:trace contextRef="#ctx0" brushRef="#br0">18210 5718 849 0,'-4'-14'442'0,"-4"-10"-146"16,-5-1-94-16,-6-1-32 16,-3 5-61-16,-1 0-25 15,0 14-38-15,2 3-18 16,-2 12-31-16,5 9-13 16,1 13-17-16,0 7-5 15,13 9-2-15,4 8 4 16,21-3 30-16,7-4 11 15,23-13 41-15,7-14 19 0,5-20 24 16,2-10 21 0,-18-22 27-16,-12-7 7 0,-31-11-8 15,-15-5-21-15,-27 5-51 16,-7 5-27-16,0 14-69 16,4 7-66-16,19 20-226 15,11 3-161-15</inkml:trace>
  <inkml:trace contextRef="#ctx0" brushRef="#br0" timeOffset="312.4265">18123 5876 1224 0,'-4'1'517'15,"-5"11"-310"-15,-1 2-61 16,5 16-95-16,3 10-24 16,4 11-25-16,7 10-3 15,7 2 0-15,1 0 2 16,4-6 10-16,-3-6 6 0,-3-13 13 15,-2-9-22-15,-8-15-58 16,-4-9-52-16,-9-12-186 16,-5-4-173-16</inkml:trace>
  <inkml:trace contextRef="#ctx0" brushRef="#br0" timeOffset="515.4561">18167 6070 730 0,'1'-11'439'0,"-1"-8"-26"16,0 3-94-16,-7 3-110 16,-5 6-52-16,-8 14-86 15,-3 3-37-15,-9 16-36 16,-2 6-8-16,-7 7 3 16,-2 6 3-16,4 1-63 15,6-2-56-15,13-7-131 16,9-6-97-16</inkml:trace>
  <inkml:trace contextRef="#ctx0" brushRef="#br0" timeOffset="702.9689">18137 6054 957 0,'7'-12'455'15,"9"-5"-170"-15,-1 4-60 16,-4 12-103-16,1 10-31 0,8 11-50 15,3 6-16-15,15 12-11 16,6 3-3-16,10 5-7 16,-6 2 3-16,-6-3-44 15,-10-3-54-15,-11-6-219 16</inkml:trace>
  <inkml:trace contextRef="#ctx0" brushRef="#br0" timeOffset="1234.0363">18223 6436 863 0,'0'-2'470'16,"0"0"-82"-16,-5 3-124 16,4-1-115-16,-1 2-45 15,-20 28-66-15,-36 38-20 0,26-23-15 16,4 3-1-16,7-1 0 15,1-2-1-15,9-14-9 16,2-7-12-16,9-18-19 16,3-6-9-16,10-14-8 15,4-10 4-15,-3-10 8 16,6-1 10-16,-6-8 21 16,-3 0 6-16,4-3 10 15,-1-3 2-15,-1 12 27 16,0 6 21-16,-3 19 12 15,1 11 1-15,4 21-21 16,5 8-16-16,13 16-17 16,6 7 0-16,13 2-9 15,4 1 0-15,-14-5 8 16,-9-9 6-16,-14-11-50 16,-8-9-110-16</inkml:trace>
  <inkml:trace contextRef="#ctx0" brushRef="#br0" timeOffset="1780.8416">18558 5970 1115 0,'1'0'485'0,"7"-2"-236"15,6 0-46-15,24 2-65 16,11-2-10-16,27 3-34 15,11-1-26-15,-5-4-20 16,-2 3-14-16,-27-2-16 16,-12 1 0-16,-14-1-3 15,-10 2 0-15,-8 1-3 16,-8-3-3-16,-3-4-13 16,-8-6-8-16,-9-8-11 15,-1-2-1-15,-2 0 4 16,5 0 3-16,8 10 3 0,2 2 0 15,7 9-3-15,0 2 4 16,6 7 10-16,4 5 3 16,10 8 16-16,4 3 0 15,4-1 4-15,1 0 2 16,-10-2 8-16,-6-1 9 16,-13 5 14-16,-2-1 7 0,-14 0 4 15,-3 3-9-15,-5-7-15 16,1 2-10-16,7-5-16 15,7-4 8-15,9-8-96 16</inkml:trace>
  <inkml:trace contextRef="#ctx0" brushRef="#br0" timeOffset="170400.4449">18008 11772 828 0,'-15'-9'404'16,"-15"-5"-148"-16,-2 10-135 15,0 6-44-15,3 17-63 16,7 9-17-16,10 15-12 15,12 6 6-15,18 1 12 16,5-12 23-16,21-11 34 16,2-9 19-16,10-18 51 15,4-4 15-15,-9-25 25 16,-9-9 2-16,-23-17-1 16,-18-7-15-16,-31 3-59 15,-16 2-31-15,-13 26-66 16,0 13-14-16,4 19-142 15,12 11-91-15</inkml:trace>
  <inkml:trace contextRef="#ctx0" brushRef="#br0" timeOffset="170713.0198">17940 12016 1166 0,'2'0'491'0,"6"7"-281"15,-2-1-56-15,8 12-84 16,0 2-17-16,-1 5-32 16,-1 9-12-16,-1 3-4 15,-3 3 0-15,-11 6-55 16,2 0-60-16,-13-1-305 16</inkml:trace>
  <inkml:trace contextRef="#ctx0" brushRef="#br0" timeOffset="170994.051">18005 12090 1319 0,'-11'0'546'0,"-12"2"-350"16,-10 8-64-16,-8 10-90 16,-5 7-25-16,-2 10-15 15,2 1-1-15,8 0 0 16,8-4-32-16,13-8-92 16,10-8-53-16,10-14-117 15,10-9-50-15</inkml:trace>
  <inkml:trace contextRef="#ctx0" brushRef="#br0" timeOffset="171165.8817">17933 12126 520 0,'7'-5'455'15,"8"-2"49"-15,-5 3-129 16,-1 4-82-16,2 3-127 16,4 4-49-16,9 13-63 15,3 7-14-15,13 11-23 0,4 2-5 16,4 2-6-16,4-3 0 15,-9-3-33-15,-5-2-60 16,-15-9-227-16</inkml:trace>
  <inkml:trace contextRef="#ctx0" brushRef="#br0" timeOffset="171618.902">18045 12374 873 0,'0'-8'496'16,"2"-6"-72"-16,-3 10-215 16,-1 8-58-16,-6 15-85 15,-3 11-35-15,-8 18-27 16,-9 4-1-16,-6 4 1 15,-1-1 2-15,4-7 0 16,9-8-1-16,10-12 1 16,6-8 0-16,6-14-2 15,3-5 2-15,5-12 0 16,1-9 3-16,2-5-2 16,-1-4-2-16,4-4-6 0,2 3-5 15,0-5-2-15,1 0 3 16,1 1 4-16,-4-2 1 15,-1 13 19-15,0 7 0 16,1 16 3-16,1 9 3 16,6 19-11-16,2 5-3 15,10 15-5-15,6 6-3 16,2-1-1-16,-2 0 3 16,-9-11 3-16,-5-7-16 15,-7-13-224-15</inkml:trace>
  <inkml:trace contextRef="#ctx0" brushRef="#br0" timeOffset="172072.1736">18386 12164 794 0,'0'0'402'0,"3"-1"-108"16,13 0-71-16,18 4-49 16,11-1-21-16,14 5-33 0,7 0-15 15,10-2-37-15,0 2-18 16,0-1-20-16,-3-3-11 15,-24-2-3-15,-10-1 3 16,-21-3 9-16,-11-3-1 16,-7-2-19-16,-11-5-6 15,-8-2-19-15,-1 0-8 16,2 5 4-16,6 3-6 0,13 6 0 16,5 1 4-1,8 4 20-15,5 1 13 0,2 5 27 16,-3 5 25-16,-8 5 41 15,-2 3 22-15,-12 1 23 16,-1-1-12-16,-10 0-44 16,-5-1-27-16,6-6-31 15,-2-2-76-15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0:31.077"/>
    </inkml:context>
    <inkml:brush xml:id="br0">
      <inkml:brushProperty name="width" value="0.05292" units="cm"/>
      <inkml:brushProperty name="height" value="0.05292" units="cm"/>
      <inkml:brushProperty name="color" value="#FF0000"/>
    </inkml:brush>
  </inkml:definitions>
  <inkml:trace contextRef="#ctx0" brushRef="#br0">1806 8626 908 0,'2'-4'433'15,"1"-4"-118"-15,22 14-239 16,13 10-27-16,19 14-22 16,7 8-5-16,-2 12-4 15,-9 0 0-15,-13 2-5 16,-8 0-18-16,-9-8-440 15</inkml:trace>
  <inkml:trace contextRef="#ctx0" brushRef="#br0" timeOffset="218.492">2395 8544 1137 0,'-5'1'506'0,"-12"7"-223"0,-4 9-96 16,-3 18-68-16,-8 11-20 16,-5 21-45-16,1 13-11 15,1 12-25-15,6-2-9 16,7-10-61-16,4-8-89 16,7-17-311-16</inkml:trace>
  <inkml:trace contextRef="#ctx0" brushRef="#br0" timeOffset="562.2885">2396 9028 918 0,'2'13'392'15,"1"9"-208"-15,7 16-101 16,-1 4-3-16,-1 5-37 15,-1 1-12-15,-2-12-10 16,-2-9 0-16,1-14 13 16,-2-13 5-16,-1-18 4 15,-3-14 1-15,-6-13-1 16,1-4-1-16,5 2 3 16,7 5 8-16,16 14 1 15,4 9-8-15,8 12-11 16,-6 6-14-16,3 10-15 15,0 4 1-15,-4 10-1 0,0 1-1 16,-8 8 0-16,-9 7-1 16,-9 10-3-16,-5 5-17 15,2 5-174-15,0-5-335 16</inkml:trace>
  <inkml:trace contextRef="#ctx0" brushRef="#br0" timeOffset="858.9557">3029 9151 1090 0,'-8'-6'440'0,"-5"-7"-277"16,-3 0-32-16,1 4-41 16,2 3-7-16,-3 6-23 15,-2 1-11-15,-1 14-20 16,-1 5-11-16,2 12-9 15,8 4-4-15,10 0-3 16,8-3 1-16,18-12 6 16,8-7 6-16,2-14 34 15,-4-10 16-15,-9-7 22 16,-6-4 3-16,-7 0-23 16,-6-1-9-16,-5 3-152 15,-5 3-168-15</inkml:trace>
  <inkml:trace contextRef="#ctx0" brushRef="#br0" timeOffset="1233.8758">3315 9049 1264 0,'-11'8'460'0,"-5"12"-386"16,7 3-34-16,11 10-30 15,9 0 0-15,11 1 8 16,3-3 2-16,10-9 8 16,2-7 0-16,-2-14 32 15,-1-4 22-15,-10-16 21 16,-7-6 6-16,-9-13-26 16,-3-7-18-16,-6-11-21 15,-7-9-22-15,-21-22-22 16,-7-3-7-16,-12 10-14 15,-4 12 9-15,11 37-4 16,1 16-6-16,7 17 6 16,4 9 3-16,9 14 7 15,11 3 5-15,23 10-7 16,7 2-1-16,26 1 4 16,11-1 1-16,7-6 52 15,7-2-123-15</inkml:trace>
  <inkml:trace contextRef="#ctx0" brushRef="#br0" timeOffset="1655.644">3886 9021 1107 0,'-17'0'475'0,"-18"4"-270"16,-1 3-60-16,13 5-100 16,4 3-34-16,15 1-40 15,7 4-5-15,11-4 7 16,8 0 9-16,9-4 18 15,0-4 7-15,-7-6 8 16,-5-2 5-16,-12 0 20 16,-8-3 4-16,-13 0-2 15,-8 0 6-15,-12 3 2 16,0 2-5-16,6 9-4 16,6 5-14-16,13 5-25 0,6 3-2 15,5 0 2 1,8-1 4-16,16-3 3 0,5-5 1 15,11-5-5-15,0-3 1 16,-4-3-17-16,-6 0-64 16</inkml:trace>
  <inkml:trace contextRef="#ctx0" brushRef="#br0" timeOffset="1811.8468">3788 8730 1552 0,'0'-7'591'0,"0"-5"-454"16,5 10-93-16,11 10-68 15,9 6-111-15</inkml:trace>
  <inkml:trace contextRef="#ctx0" brushRef="#br0" timeOffset="2108.6625">4047 9070 1146 0,'9'2'485'0,"6"-1"-231"16,19 0-204-16,6 3-8 16,3-5-23-16,0 2-3 15,-6 0 1-15,-8-3 4 16,-16-2 19-16,-10-3 4 15,-17-3 1-15,-11-2-3 16,-6 10-2-16,-4 1-2 16,5 11 1-16,4 11-2 15,9 8-18-15,4 5-3 16,12 10-7-16,6-1 2 0,17-1 2 16,7 0 0-16,14-16-1 15,4-7 15-15,5-19-117 16</inkml:trace>
  <inkml:trace contextRef="#ctx0" brushRef="#br0" timeOffset="2726.2171">4627 9138 964 0,'-7'-3'451'0,"-5"0"-201"15,2 6-112-15,-3 5-36 16,6 13-40-16,2 5-15 16,1 3-7-16,6 7 2 15,11-3-14-15,6-5-2 16,8-7-4-16,0-8-1 0,-3-13 9 15,-1-7 5-15,-6-12 11 16,-2-4 5-16,-8-10-3 16,-7-3-5-16,-7 2-16 15,-2 4-8-15,1 11-19 16,3 11-19-16,5 13-17 16,0 6 0-16,4 11 2 15,6 5 14-15,11 1 14 16,6 2 1-16,16-2 5 15,2-5 1-15,1-9 29 16,-2-9 13-16,-17-12 50 16,-9-8 31-16,-10-11 11 15,-8-2-6-15,-4-5-46 16,-9 2-33-16,0 7-75 16,-1 5-77-16,5 11-349 0</inkml:trace>
  <inkml:trace contextRef="#ctx0" brushRef="#br0" timeOffset="3085.5103">5823 9263 758 0,'6'-8'383'16,"7"-6"-131"-16,-7-3-66 15,-2-4-7-15,-7-1 7 16,-10 1 4-16,-11 1-7 16,-8 5-23-16,-11 11-55 15,0 7-30-15,4 11-51 16,5 5-15-16,14 10-16 15,10 3-4-15,15 4 2 16,11 0 2-16,19-5 6 16,3-5 1-16,5-7 6 15,-4-6 0-15,-13-11 4 16,-5-3 11-16,-14-12-119 16,-7-7-335-16</inkml:trace>
  <inkml:trace contextRef="#ctx0" brushRef="#br0" timeOffset="3226.0966">5865 8928 1401 0,'-2'-5'589'0,"-3"1"-307"0,7 1-235 16,2 2 0-16,-4 1-262 16</inkml:trace>
  <inkml:trace contextRef="#ctx0" brushRef="#br0" timeOffset="3647.9059">5957 9154 1004 0,'7'4'477'0,"15"3"-211"16,5 0-86-16,3-3-111 15,4-2-28-15,3-2-16 16,0-3-7-16,-5-1-2 15,-4 1-2-15,-13-2 4 16,-5 4 1-16,-10 2 1 16,-6 5 0-16,-10 5-1 15,-7 2-1-15,-4 5-6 16,0 4-4-16,2 8-11 16,5 4-6-16,12 1-4 0,7-1 2 15,11-6 8-15,9-9 4 16,1-7 8-16,8-8 3 15,0-12 8-15,-1-6 1 16,2-12 1-16,-3-4 0 16,-1-8-2-16,0-4-2 15,-5 5-5-15,0 4-3 0,-11 15-9 16,-3 8 2-16,-1 14 13 16,-7 7 11-16,2 14 14 15,-2 5 0-15,2 11-13 16,4 4-10-16,7 3 9 15,6-5-64-15</inkml:trace>
  <inkml:trace contextRef="#ctx0" brushRef="#br0" timeOffset="4164.4156">7036 9211 907 0,'4'2'448'0,"4"4"-144"15,0 0-73-15,-2 8-84 16,-4 0-33-16,-4 0-49 15,-3 2-18-15,-1-6-20 16,3-1-3-16,2-9 1 16,3-8-2-16,7-16-6 15,5-2-9-15,8-5-11 16,4 3-3-16,8 8 13 16,-2 8 12-16,0 12 21 15,-2 4 12-15,-5 16 7 16,-8 3 2-16,-9 10-12 15,-2 2-8-15,-6-1-58 0,4 0-83 16</inkml:trace>
  <inkml:trace contextRef="#ctx0" brushRef="#br0" timeOffset="4711.1563">8235 9094 1088 0,'-4'-8'484'0,"-10"-4"-249"15,-5 3-47-15,-9 12-79 16,-6 11-35-16,-3 9-41 0,4 8-13 15,9 6-22-15,9 0-6 16,17 4-4-16,8-1 2 16,13-8 9-16,10-6 1 15,10-14 9-15,8-9 1 16,2-14-1-16,-9-5 3 16,-17-9 5-16,-11-2 7 15,-16-3 8-15,-7 5-3 16,-8 11-20-16,-7 8-8 0,-2 20-3 15,-2 14-2-15,0 21 7 16,7 14-3-16,11 14-5 16,8 0-1-16,15 4 3 15,3-12 0-15,2-11-52 16,4-8-68-16,0-23-264 16</inkml:trace>
  <inkml:trace contextRef="#ctx0" brushRef="#br0" timeOffset="5007.968">8613 9108 1057 0,'-8'-6'459'0,"-12"1"-254"0,-1 5-59 15,-2 10-86-15,-1 8-31 16,6 11-34-16,8 4-9 16,11 4 0-16,9 0 0 15,12-7 13-15,3-7 5 16,8-10 25-16,0-10 12 16,-1-12 25-16,-7-7 10 15,-12-11-3-15,-6-3-6 0,-16-7-32 16,-6 4-63-16,-12 4-244 15</inkml:trace>
  <inkml:trace contextRef="#ctx0" brushRef="#br0" timeOffset="5351.6332">8820 9319 884 0,'8'8'487'16,"8"6"-106"-16,0-5-194 15,-1-2-46-15,4-8-62 16,1-5-13-16,2-8-22 16,2-2-7-16,-3-8-7 15,-7-1 0-15,-7-5 5 16,-7-3 3-16,-14 1-7 16,-6-1-7-16,-5 10-22 0,0 6-8 15,1 14-15-15,6 8-11 16,2 16-5-16,5 7 3 15,3 16 7-15,2 10 10 16,7 15 13-16,1 5 8 16,9-2 17-16,-3-7 3 15,1-11 0-15,2-5-5 16,-5-15-13-16,6-6-6 16,-2-17-157-16,3-10-448 15</inkml:trace>
  <inkml:trace contextRef="#ctx0" brushRef="#br0" timeOffset="5664.7783">9525 9224 1060 0,'-8'7'504'0,"-16"11"-184"15,-5 7-113-15,-4 6-101 16,-3 2-34-16,8-3-47 15,6-4-8-15,3-16-10 16,4-8-10-16,1-14-19 16,3-11-4-16,0-17 5 15,2-6 8-15,4-3 12 16,5 5 0-16,14 14 0 0,5 9 2 16,3 18 7-16,-2 5 3 15,-5 23 1-15,0 10-2 16,3 18-2-16,0 6-2 15,0 4 14-15,1-8-74 16,-4-12-517-16</inkml:trace>
  <inkml:trace contextRef="#ctx0" brushRef="#br0" timeOffset="5805.5142">9390 8893 1433 0,'0'0'626'0,"0"0"-340"16,5 5-138-16,-5-5-98 16,2 3-88-16</inkml:trace>
  <inkml:trace contextRef="#ctx0" brushRef="#br0" timeOffset="6664.742">10166 9150 1221 0,'15'0'442'0,"14"-1"-368"16,2-2 1-16,8 2-22 15,-3-3-3-15,-1 4-15 16,-4 0-2-16,-17-1-2 15,-3-1-3-15,-11-3 5 16,1 4-2-16,-4 2-13 16,2-1-6-16,0 0-16 15,-4 9-5-15,-9 18 0 16,-27 30-3-16,30-22-2 16,6 0-1-16,11 1-2 15,7 3 2-15,14-4 6 16,3-5 3-16,4-8 7 15,3-9 3-15,8-13 2 16,2-4 1-16,5-13 3 16,0-6-1-16,-9-8 2 15,-5 1 2-15,-19-1 8 0,-5 3 8 16,-15 5 41-16,-7 1 5 16,-10 6-5-16,-5 4-7 15,-6 6-46-15,1 1-11 16,2 7-15-16,0 4-6 15,7 6-9-15,-1 6-3 16,11 9 2-16,2 0 5 0,10 4 7 16,10-1 5-16,9-6 7 15,8-2 1-15,6-15 5 16,-3-7 3-16,-3-10 6 16,-5-10 3-16,-7-5 3 15,-1-6 1-15,-8-1 1 16,-1 2-3-16,-8 9 4 15,-2 6 1-15,-2 11-12 16,-4 6-3-16,5 9-13 16,-2 6-6-16,9 11 1 15,4 2 1-15,7 5 3 16,7-4 3-16,8-7 2 16,3-2 10-16,2-13 32 15,-2-4 29-15,-5-13 28 16,-5-9 3-16,-5-6-19 15,-5-4-27-15,-11-3-23 16,-4-4-42-16</inkml:trace>
  <inkml:trace contextRef="#ctx0" brushRef="#br0" timeOffset="7592.9469">1897 10693 443 0,'11'10'282'0,"19"12"59"0,6-7-145 16,4-5-24-16,5-6-8 16,-10-11-40-16,-2-4-14 15,-4-13-21-15,-14-4-15 16,-8-9-14-16,-8 0-8 16,-14-2-3-16,-7 2-4 15,-6 14-20-15,-4 7-10 0,0 24-19 16,2 8-8-16,1 17 4 15,8 6 3 1,9 18 2-16,4 10 1 0,13 15 2 16,7 4 0-16,10-8 6 15,0-3 2-15,-3-11 0 16,-4-10-2-16,-3-10-2 16,3-8-83-16</inkml:trace>
  <inkml:trace contextRef="#ctx0" brushRef="#br0" timeOffset="8186.5533">2519 10564 882 0,'-4'-8'411'16,"-4"-8"-158"-16,-2 1-39 15,4 12-59-15,-4 2-22 16,-1 7-45-16,-3 5-20 16,-1 3-27-16,3 5-15 15,10 1-18-15,3 1-5 16,13-5-3-16,5 0 1 0,7-6 2 16,2-2 1-16,-9-8 3 15,-3-1 3-15,-10-4 9 16,-6-1 2-16,-6 4-4 15,-5 1-5-15,-13 4-15 16,-3 8-5-16,0 8-7 16,1 2-3-16,12 4-4 15,9-1 1-15,10 1 2 16,8 0 5-16,12-8 12 16,3-3 2-16,2-10 7 15,1-4 3-15,-4-12 6 16,0-5 1-16,0-7 1 15,-5-6 1-15,-5 0-2 16,-3 1 1-16,-8 5 4 16,-3 4 1-16,-5 12 10 15,-5 6-5-15,-2 9-9 16,-2 6-7-16,2 9-17 0,3 4-3 16,7 1 0-16,8 4 0 15,9 1 2-15,4-2 3 16,6-7 4-16,-3-6 2 15,6-14 5-15,-1-3 24 16,-2-8 30-16,-3-8 8 16,-9-7 3-16,-2 0-21 15,-12-3-68-15,1 0-111 16</inkml:trace>
  <inkml:trace contextRef="#ctx0" brushRef="#br0" timeOffset="8311.651">2797 10376 1560 0,'-3'-11'716'16,"-6"-5"-322"-16,3 7-231 16,1 2-75-16,1 8-79 15,7 5-34-15,5 13-216 16</inkml:trace>
  <inkml:trace contextRef="#ctx0" brushRef="#br0" timeOffset="8522.5221">3042 10490 1624 0,'1'10'616'0,"1"15"-449"0,-1 9-66 16,2 24-51-16,-2 7-15 16,6 25-20-16,1 5-6 0,-1-5-4 15,-2-7-1-15,-2-15-16 16,-6-9-39-16,4-12-119 15,-1-4-113-15</inkml:trace>
  <inkml:trace contextRef="#ctx0" brushRef="#br0" timeOffset="8663.2022">3075 10816 1345 0,'6'-1'533'0,"9"1"-356"0,3 0-102 15,13 9-53-15,6 3-14 16,6-2-107-16,4-1-207 16</inkml:trace>
  <inkml:trace contextRef="#ctx0" brushRef="#br0" timeOffset="8960.121">3708 10664 846 0,'1'1'461'0,"-4"10"-84"15,-8 7-67-15,-13 9-79 16,-8 5-63-16,-3 1-87 16,4-2-28-16,3-12-25 15,0-10-5-15,5-17-29 16,-4-13-9-16,6-10-20 16,11-2-6-16,3-5 14 15,12 3 0-15,13 6-3 16,6 6 13-16,7 12 19 15,-4 4 13-15,-1 12 34 16,-5 9-4-16,-1 16-8 16,5 7-5-16,0 6-17 15,3 2 16-15,-4-7-178 16,-1-5-159-16</inkml:trace>
  <inkml:trace contextRef="#ctx0" brushRef="#br0" timeOffset="9553.5195">3844 10588 1119 0,'10'-2'454'0,"17"-1"-292"15,3 2-53-15,7 5-48 16,1 1-22-16,0-3-17 15,-4 2-2-15,-12-4 0 16,-8 0 3-16,-12 1 3 16,-8 4-1-16,-11 6-13 15,-4 4-5-15,-3 9-9 16,4 0-6-16,4 6-4 16,5 0-8-16,10 5-26 15,4 1-26-15,12 2-81 16,7 3-2-16,11-10 28 15,5-7 28-15,7-11 86 16,-4-9 10-16,6-10 5 16,-2-4 4-16,-5-12 34 15,2-2 22-15,-15-4 29 16,0-3 16-16,-12 5-15 16,-8 4-13-16,-11 3-12 0,-16 4-10 15,-13 7 4-15,-2 4-5 16,1 8-22-16,5 3-10 15,11 7-29-15,5 0-10 16,9 4-5-16,4 2 2 16,8-5 9-16,5-4 7 15,6-11 5-15,2-3 10 16,10-7 14-16,4-9 5 16,8 1 4-16,0 0-4 0,2 7 4 15,0 7 13-15,-3 10 4 16,-2 9 9-16,-14 5 20 15,-9 3-6-15,-16 8 3 16,-8-2-8-16,-7 4-36 16,-3 4 12-16,2-16-177 15</inkml:trace>
  <inkml:trace contextRef="#ctx0" brushRef="#br0" timeOffset="10241.6284">6011 10586 664 0,'-13'-7'388'0,"-16"1"-15"16,-8 1-123-16,-1 12-94 15,2 4-47-15,8 6-81 16,10 0-22-16,13 7-15 16,11 1-3-16,16-7 8 15,8 2 5-15,6-11 8 16,-2 0 2-16,-5-4 1 16,-5-2 2-16,-10-3 10 15,-5-2 11-15,-12 0 2 16,-7-1-5-16,-9 4-12 15,-5 3-15-15,-6 10-8 16,-2 1-3-16,1 7-11 0,7 3-2 16,15 4-4-16,14 2 0 15,13-5 12 1,5-4 3-16,7-9 8 0,1-10 6 16,6-7 6-16,-1-8 5 15,3-13 4-15,-1-4 2 16,-2-9-1-16,-5-1 7 15,-5 1 20-15,-8 4 13 16,-10 15 41-16,-3 7-4 16,-8 13-22-16,-8 11-17 15,3 9-46-15,2 3-8 0,-2 11-4 16,15 1-2-16,2 5 0 16,3-1 21-16,6-10-119 15,-6-7-81-15</inkml:trace>
  <inkml:trace contextRef="#ctx0" brushRef="#br0" timeOffset="10397.9538">6164 10412 1266 0,'-5'-13'579'0,"-3"-8"-260"15,3 5-133-15,6 8-146 16,5 8-28-16,8 9-155 15,3 7-297-15</inkml:trace>
  <inkml:trace contextRef="#ctx0" brushRef="#br0" timeOffset="10585.601">6409 10606 1016 0,'5'14'527'0,"2"23"-123"0,3 3-152 15,7 5-102-15,-3 3-40 16,2-4-50-16,-3-8-19 15,-1-9-19-15,4-6-3 16,-1-17-1-16,2-4 2 0,-2-14 2 16,-2-11 1-16,-2-12-6 15,-2-7 0-15,2 1-75 16,-2 1-69-16,6 12-220 16</inkml:trace>
  <inkml:trace contextRef="#ctx0" brushRef="#br0" timeOffset="10999.1422">6933 10659 676 0,'2'11'468'0,"8"12"4"16,1 3-141-16,-6 5-150 15,1 1-47-15,-9 0-34 16,-12 0-14-16,-6-1-22 16,-2-3-19-16,-4-13-19 15,5-8-4 1,2-15-18-16,-1-12-13 0,9-5-17 15,3-4-5-15,9 0 6 16,11 3 7-16,1 0 0 16,7 9-1-16,0 7 7 15,3 6 5-15,-1 15 12 16,-4 2 8-16,1 15 9 16,-2 4 3-16,4 4 2 15,3-1-3-15,9-9-8 16,-4-4-2-16,4-16-5 15,-6-6 1-15,4-16-1 16,3-6 0-16,0-10 0 16,4-4-2-16,-15-2-15 15,-3-3-6-15,-6 9-5 16,-3 7-5-16,-5 16-1 16,-2 10 0-16,-3 18 4 0,-1 9 2 15,3 13 14-15,1 8 25 16,4-2-501-16</inkml:trace>
  <inkml:trace contextRef="#ctx0" brushRef="#br0" timeOffset="11468.4358">8597 10767 551 0,'1'-4'374'0,"-1"-6"28"0,-1-3-78 16,-11-3-87-16,-7-2-17 15,-12 0-45-15,-8 3-22 16,0 11-66-16,2 5-26 15,9 13-39-15,7 9-17 16,10 8-4-16,8 6-5 16,13 5-1-16,7-1 4 0,13-9 1 15,2-4 4-15,4-16 3 16,0-7 1-16,-7-14-40 16,-4-10-64-16,-11-15-345 15</inkml:trace>
  <inkml:trace contextRef="#ctx0" brushRef="#br0" timeOffset="11593.4416">8492 10448 1029 0,'-1'-4'503'0,"-6"-8"-195"15,6 4-109-15,2 5-138 16,5 2-42-16,9 8-41 16,3 8-78-16</inkml:trace>
  <inkml:trace contextRef="#ctx0" brushRef="#br0" timeOffset="11841.5985">8701 10785 1002 0,'2'20'442'0,"5"22"-219"15,-2 1-59-15,-2-12-66 16,-2-3-8-16,2-12-18 16,-2-8-8-16,6-9-5 15,2-10-3-15,1-20-3 0,2-8 3 16,3-9-6-16,-4-5-4 15,2 5-4-15,3 8-11 16,0 14-13-16,2 9-1 16,0 16-3-16,-2 7-1 15,2 16-5-15,-2 4-1 0,-1 14-2 16,-1 0 0-16,-4 6 30 16,-3-3-68-16,0-6-199 15</inkml:trace>
  <inkml:trace contextRef="#ctx0" brushRef="#br0" timeOffset="12349.6862">9166 10623 1279 0,'-5'-3'544'0,"-7"3"-317"15,3 6-64-15,2 15-89 16,4 6-29-16,8 8-28 16,4 5-4-16,10 0-6 15,2-5-1-15,1-6 2 0,-2-9 2 16,-4-15 12-16,1-3 6 16,-8-16 7-16,4-4 1 15,-8-11-8-15,-3-5-5 16,5 2-12-16,-4-2-4 15,4 16-11-15,0 6-10 0,-6 12-6 16,-1 12 0-16,5 8 4 16,-2 4 6-16,6 6 6 15,6 1 1-15,-1-3 3 16,7-4 2-16,1-12 22 16,1-5 18-16,1-14 32 15,-1-6 12-15,3-13 2 16,-2-5-15-16,5-5-28 0,0-2-15 15,3 4-22-15,1 5-4 16,0 16-6-16,-7 9-3 16,-3 15-1-16,-3 10-1 15,-5 11 5-15,-6 7 1 16,-13 6 3-16,-6 1 3 16,-15-4 11-16,3-5-33 15</inkml:trace>
  <inkml:trace contextRef="#ctx0" brushRef="#br0" timeOffset="12867.7327">10849 10593 678 0,'-7'-3'419'0,"-6"0"-7"16,-3 3-98-16,-14 3-100 16,2 8-42-16,-3 6-78 15,2 7-36-15,18 8-45 16,6 4-13-16,19 1-3 15,10-1 3-15,13-11 5 16,2-5 5-16,0-16 6 16,-7-5 5-16,-11-11 12 15,-10-3 7-15,-18-3 0 16,-9 1-7-16,-16 7-19 16,-7 0 3-16,4 3-91 15,5 4-91-15</inkml:trace>
  <inkml:trace contextRef="#ctx0" brushRef="#br0" timeOffset="13048.7762">11009 10589 1613 0,'9'-2'641'16,"17"1"-431"-1,7-2-71-15,11 6-81 16,2-2-21-16,-4-1-27 15,-4 0 14-15,-8-3-102 16,-6-1-69-16,-5-1-220 16,-8-1-191-16</inkml:trace>
  <inkml:trace contextRef="#ctx0" brushRef="#br0" timeOffset="13189.4015">11228 10565 607 0,'-6'8'388'0,"-3"6"-31"16,1 9-105-16,-3 0-46 15,6 10-55-15,0 4-26 16,5 1-56-16,5 3-13 16,3-10-32-16,4-5 2 0,6-11-154 15,5-8-182-15</inkml:trace>
  <inkml:trace contextRef="#ctx0" brushRef="#br0" timeOffset="13475.5817">11590 10679 940 0,'-3'-6'442'0,"-9"-3"-179"15,-1-1-35-15,-6 7-71 16,-5 1-16-16,-6 3-46 16,2 6-21-16,-1 5-33 15,4 4-22-15,9 7-16 16,6 2-4-16,17 4-4 15,10 1 1-15,12-5 8 16,6-4 5-16,7-13 9 16,1-8 14-16,-1-14 40 0,-6-8 14 15,-16-9 10-15,-8-2-10 16,-21 4-38-16,-10 4-47 16,-14 12-251-16</inkml:trace>
  <inkml:trace contextRef="#ctx0" brushRef="#br0" timeOffset="14209.5066">2134 12231 727 0,'-8'-6'413'0,"-10"-2"-60"15,-5 4-92-15,-8 13-88 16,-5 7-43-16,-2 13-69 16,6 7-22-16,13 14-40 15,12 2-11-15,22-1-2 16,9-8 3-16,13-14 6 15,4-7 5-15,-3-15 10 0,-7-5 14 16,-14-10 55-16,-8-3 14 16,-18-7 10-16,-9-2-11 15,-12 0-61-15,-5 4-3 16,0 7-113-16,8 3-98 0</inkml:trace>
  <inkml:trace contextRef="#ctx0" brushRef="#br0" timeOffset="14381.3033">2228 12246 1498 0,'10'1'607'15,"10"12"-372"-15,13 12-118 16,20 26-64-16,4 7-21 16,7 12-18-16,-11-3-2 15,-14-3 12-15,-2-2-41 16,-9-11-129-16,0-3-103 15</inkml:trace>
  <inkml:trace contextRef="#ctx0" brushRef="#br0" timeOffset="14570.3697">2569 12286 1315 0,'-9'0'577'0,"-13"16"-312"16,-8 10-76-16,-11 22-104 15,-6 12-22-15,-12 11-23 16,-2 10-5-16,4 1-16 16,8-1 22-16,22-9-172 15,8-9-106-15</inkml:trace>
  <inkml:trace contextRef="#ctx0" brushRef="#br0" timeOffset="14883.1199">2753 12298 938 0,'6'1'511'0,"2"6"10"16,3 12-431-16,-1 10-13 16,-5 11-24-16,-3 2-11 0,-4 2-14 15,-2-10-3-15,1-11-8 16,2-6-4-16,4-19 6 15,4-6 3-15,8-14-2 16,4-4-1-16,3-6-1 16,0 2 5-16,1 7 17 15,-1 6 7-15,-3 13-9 16,-1 7-4-16,-5 15-18 16,-5 2-5-16,1 8-2 15,-8 2-3-15,5-1-52 16,-1 0-79-16</inkml:trace>
  <inkml:trace contextRef="#ctx0" brushRef="#br0" timeOffset="15025.982">2979 11973 1173 0,'-1'-7'608'16,"0"-3"-170"-16,-1 9-216 0,3 14-176 15,1 9-52-15</inkml:trace>
  <inkml:trace contextRef="#ctx0" brushRef="#br0" timeOffset="15338.7146">3194 12263 1175 0,'-1'-1'566'0,"-3"6"-276"0,3 10-41 15,1 25-129-15,2 18-52 16,5 20-22-16,1 8-7 16,2 5-14-16,1-2-6 15,2-1-8-15,-2-9-11 16,-2-15-131-16,-2-11-107 16</inkml:trace>
  <inkml:trace contextRef="#ctx0" brushRef="#br0" timeOffset="15510.2757">3269 12626 1428 0,'0'-6'562'0,"11"0"-381"16,9-5-114-16,17 9-56 15,5 0-11-15,8 2-52 16,0 2-72-16</inkml:trace>
  <inkml:trace contextRef="#ctx0" brushRef="#br0" timeOffset="15760.1944">3998 12420 1266 0,'-13'16'562'0,"-14"12"-274"15,-14 5-159-15,-10-2-36 16,-7-9-46-16,3-6-14 15,10-12-37-15,8-7-21 16,11-12-29-16,5-8-10 16,7-10 18-16,5-2 13 15,11 2 19-15,5 3 14 16,16 14 31-16,8 10 7 16,14 21 32-16,8 9 13 15,5 18 5-15,-3 0 5 16,-9 0-25-16,-7-3 24 15</inkml:trace>
  <inkml:trace contextRef="#ctx0" brushRef="#br0" timeOffset="16364.585">5709 11695 1051 0,'-40'9'422'15,"-27"9"-269"-15,-26 47-39 16,-8 26 7-16,-6 46-18 16,5 27-23-16,26 25-32 15,20-1-16-15,61-5-21 16,24-24-6-16,47-42-8 16,22-22 1-16,11-45-85 15,8-15-78-15</inkml:trace>
  <inkml:trace contextRef="#ctx0" brushRef="#br0" timeOffset="16583.4444">5701 12315 906 0,'-2'-14'439'0,"11"-16"-6"16,26 5-353-16,35 4 0 15,22 1 41-15,37 9 13 16,18 4-12-16,5 7-25 16,-1 7-31-16,-24 7-46 15,-27 0-28-15,-38 1-61 16,-26 1-38-16,-45-2-205 16</inkml:trace>
  <inkml:trace contextRef="#ctx0" brushRef="#br0" timeOffset="16739.4979">6263 12245 1001 0,'-8'5'444'0,"-8"17"-199"16,6 8-48-16,10 27-46 15,3 12-14-15,5 14-30 0,2 5-8 16,-4-4-24-16,-3-1-18 16,1-3-26-16,-3-6-18 15,6-23-190-15,1-12-328 16</inkml:trace>
  <inkml:trace contextRef="#ctx0" brushRef="#br0" timeOffset="16911.4365">6671 12408 1576 0,'29'1'577'0,"34"11"-437"15,4 10-77-15,-5 15-19 16,-8 4 1-16,-20 3-15 15,-9 1-5-15,-11-3-31 16,-6-6-84-16</inkml:trace>
  <inkml:trace contextRef="#ctx0" brushRef="#br0" timeOffset="17067.5472">7156 12324 1470 0,'-3'0'646'0,"-11"13"-336"15,-2 13-89-15,-14 29-131 16,-7 9-7-16,-8 19-18 16,-1 5-17-16,2 9-11 15,7 5-13-15,15-12-157 16</inkml:trace>
  <inkml:trace contextRef="#ctx0" brushRef="#br0" timeOffset="17364.7419">7584 12283 442 0,'9'4'357'0,"20"18"79"16,15 17-67-16,27 26-81 16,6 12-60-16,6 14-85 15,-1-2-44-15,-12-1-50 16,-9-2-14-16,-14-14-12 16,-11-10-18-16,-16-26-183 15,-5-11-383-15</inkml:trace>
  <inkml:trace contextRef="#ctx0" brushRef="#br0" timeOffset="17551.8053">8230 12338 1307 0,'-13'1'584'0,"-11"0"-286"16,-17 30-158-16,-8 12-38 15,-17 22-21-15,-4 10 7 16,-13 11-16-16,-6 9-6 15,5 3-32-15,3-4-16 16,26-15-36-16,18-14-54 16,25-26-189-16</inkml:trace>
  <inkml:trace contextRef="#ctx0" brushRef="#br0" timeOffset="17926.7261">8590 12377 1385 0,'0'16'462'0,"-11"29"-451"15,-4 11-9-15,-8 13 52 16,-6 3 24-16,1-6 22 16,2-4 0-16,12-13-34 15,1-12-25-15,12-21-19 16,2-14 2-16,5-25-3 15,6-14-1-15,6-22-4 16,3-9-1-16,-3-22 14 16,-2-8 0-16,3-6-6 15,2 8-6-15,3 36-14 0,-2 22 4 16,-4 39 4-16,1 17 3 16,1 31-4-16,11 18-5 15,10 20-3-15,1 7-1 16,7-1 2-16,-5-6 0 15,-2-11 2-15,-1-6 1 16,-15-18-29-16,-7-14-42 16,-27-24-208-16,-13-14-235 15</inkml:trace>
  <inkml:trace contextRef="#ctx0" brushRef="#br0" timeOffset="18177.2245">8556 12668 671 0,'-18'-15'442'0,"-13"-14"8"15,13 9-199-15,20 11-155 16,12 4-29-16,21 3-27 15,15-2-8-15,24-5-10 16,6-4-2-16,12-8 3 16,1-4 7-16,-3-16 18 15,1-6 2-15,-13-13 37 16,-15 1 25-16,-22 15 8 16,-15 10 19-16,-19 28-42 15,-8 13-33-15,-2 34-32 16,1 17-26-16,2 24-4 15,9 8 0-15,2 2 1 0,4-2 0 16,3-10-13-16,0-8-90 16</inkml:trace>
  <inkml:trace contextRef="#ctx0" brushRef="#br0" timeOffset="18631.3964">10104 12565 1486 0,'-7'12'533'0,"-11"16"-438"15,-3 5-68-15,-3 5-14 16,2-4-2-16,5-7-1 16,5-6-1-16,12-17 13 15,3-6 6-15,11-21 5 16,4-8 4-16,4-19 11 16,2-9 13-16,-2-19 6 15,0-11 1-15,-4-1-26 16,2 10-21-16,-3 27-14 0,-1 17 0 15,-4 21 6-15,-4 11-1 16,0 21 0-16,3 10-7 16,10 29-5-16,4 15 0 15,13 15 0-15,3 4 2 16,7 3 1-16,1-12 1 16,-8-9 0-16,-4-4 1 15,-22-18 2-15,-12-9-7 0,-18-19-78 16,-9-13-75-16,-9-25-520 15</inkml:trace>
  <inkml:trace contextRef="#ctx0" brushRef="#br0" timeOffset="18803.4893">10019 12573 1211 0,'-6'0'544'16,"-4"0"-237"-16,26 5-139 15,13 1-42-15,29-1-28 16,14 0-10-16,21-2-29 15,9-1-2-15,11-4-9 16,-1-5-36-16,-9-14-252 16,-11-15-439-16</inkml:trace>
  <inkml:trace contextRef="#ctx0" brushRef="#br0" timeOffset="19037.5508">10586 11657 1346 0,'6'-7'540'15,"13"-2"-360"-15,16 3-46 16,26 21-42-16,19 19 0 16,36 42 23-16,13 22 4 15,1 23-17-15,-4 9-19 16,-34 13-43-16,-23-2-14 16,-48 8-11-16,-27 8 1 0,-45-13-1 15,-13-7 1-15,0-16-1 16,-4-21-1-16,15-28-2 15,8-17 0-15,20-29-40 16,18-18-85-16</inkml:trace>
  <inkml:trace contextRef="#ctx0" brushRef="#br0" timeOffset="20004.5382">5955 13822 1660 0,'0'-11'555'0,"31"-12"-550"0,46 9-22 16,107 6-21-16,54 0 9 15,106 0 8-15,50-2 4 16,73-5 13-16,24 1 3 15,16-3 43-15,-11-1 34 16,-56 7 24-16,-37 2 2 16,-80 9-37-16,-37 3-32 15,-73 9-105-15,-37-2-90 0,-84 3-203 16,-56-2-64-16,-115 3 51 16,-52 2 86-16,-111 5 319 15,-60 6 125-15,-72 11 101 16,-52 11 10-16,-41 15-114 15,-11-1-58-15,-4 3-70 16,28-6-22-16,51-10 94 31,46 0 41-31,102-10 34 0,58-5 18 16,116-10-103-16,67-6-40 16,124-17-37-16,65-7-5 0,118-17 18 15,57-6 18-15,64-6 32 16,15 5 10-16,-7 7-9 15,-23 5-16-15,-55 14-31 16,-33 4-8-16,-63 14-9 16,-41 3 0-16,-67 3 0 15,-38 2-1-15,-60-1 2 16,-24 0 5-16,-34-4 5 16,-15-1 3-16,-18-8 4 15,-6-6-6-15,-10-9 8 16,-5-6-25-16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1:38.487"/>
    </inkml:context>
    <inkml:brush xml:id="br0">
      <inkml:brushProperty name="width" value="0.05292" units="cm"/>
      <inkml:brushProperty name="height" value="0.05292" units="cm"/>
      <inkml:brushProperty name="color" value="#FF0000"/>
    </inkml:brush>
  </inkml:definitions>
  <inkml:trace contextRef="#ctx0" brushRef="#br0">2372 7521 678 0,'-16'-9'425'0,"-17"-7"8"16,-1 6-181-16,-5 12-125 16,1 5-41-16,-1 12-56 15,6 3-19-15,19 4-26 16,8 2-10-16,18 0-5 16,12 1 1-16,10-6 13 15,8-2 8-15,3-7 11 16,0-5 5-16,-8-6 7 0,-8-2 4 15,-16-1 18-15,-13-3 1 16,-28-2 8-16,-14 1 12 16,-20 3-4-16,-5 4 4 15,6 14-4-15,4 4-16 16,19 14-18-16,4 4-13 16,18 5-9-16,16 3 2 15,14-4 3-15,15-6 6 16,9-7 4-16,4-5-1 15,6-10 2-15,-2-2 1 16,-7-8-36-16,-8-6-81 0</inkml:trace>
  <inkml:trace contextRef="#ctx0" brushRef="#br0" timeOffset="156.5052">1944 7763 1278 0,'0'-4'564'0,"-13"-11"-296"16,9 1-119-16,13 9-131 16,3 1-35-16,19 10-121 15,10 5-197-15</inkml:trace>
  <inkml:trace contextRef="#ctx0" brushRef="#br0" timeOffset="453.307">2716 7840 992 0,'-5'-11'498'16,"-10"-11"-149"-16,-7 4-81 16,-1 11-90-16,-4 8-47 0,1 17-65 15,0 7-28-15,4 13-38 16,5-1-10-16,11 6-20 15,8 0 4-15,13-8 5 16,5-5 10-16,9-13 14 16,3-8 5-16,-4-4 9 15,-3-3 7-15,-15-5 24 16,-7-5 10-16,-12-3-1 16,-6-2-5-16,-13-10-60 15,3 4-82-15,6-5-346 16</inkml:trace>
  <inkml:trace contextRef="#ctx0" brushRef="#br0" timeOffset="593.6528">2727 7879 1086 0,'14'-1'511'0,"24"1"-232"16,4 0-102-16,9 1-106 0,-2 2-34 15,-6 1-9-15,-7-2-43 16,-6-3-200-16</inkml:trace>
  <inkml:trace contextRef="#ctx0" brushRef="#br0" timeOffset="750.0523">2974 7853 745 0,'0'14'431'0,"-4"7"-47"0,6 8-205 16,4 0-48-16,-1-1-65 15,1 1-21-15,4-6-98 16,0 0-212-16</inkml:trace>
  <inkml:trace contextRef="#ctx0" brushRef="#br0" timeOffset="1172.0017">3123 7910 1078 0,'-2'-2'455'0,"0"-3"-278"15,2 7-54-15,0-2-65 16,0 0-21-16,6 23-5 16,10 29 1-16,-2-28-4 0,2-1-4 15,4-4-7-15,4-4 0 16,-3-6 5-16,1-7 6 15,-7-6 14-15,-1-5 7 16,-5-10 15-16,-3 1 0 16,-2-2-12-16,-4-1-8 15,-3 6-26-15,1 3-8 16,0 5-16-16,-12 6-13 16,15 4-14-16,4 5-2 0,5 2 5 15,18 7 12-15,-8-4 17 16,2 1 13-16,3-3 25 15,-2-7 16-15,0 1 38 16,-4-5 1-16,-5-6 11 16,-4-3-5-16,-10-10-28 15,-2 0-9-15,-5-5-68 16,4-3-87-16</inkml:trace>
  <inkml:trace contextRef="#ctx0" brushRef="#br0" timeOffset="1640.24">4343 8014 988 0,'-6'-7'507'15,"-3"-3"-159"-15,-8-1-135 16,-4-4-43-16,-7 6-82 16,2-2-39-16,2 14-57 15,4 5-20-15,6 12-17 16,3 9-2-16,11 4 10 16,3-2 9-16,17-6 25 15,6-5 13-15,14-12 41 16,6-6 28-16,-1-8 18 15,-6-4 9-15,-20-10 6 16,-12 0-17-16,-26-6-14 16,-9 0-48-16,-5 0-574 15</inkml:trace>
  <inkml:trace contextRef="#ctx0" brushRef="#br0" timeOffset="2031.2554">5172 7600 1109 0,'-3'-6'532'15,"-1"1"-234"-15,-3 24-148 16,4 15-40-16,3 38-63 15,1 18-2-15,7 18-17 16,0 6-11-16,-1-3-18 16,-1-6-31-16,-4-16-86 0,0-11-96 15</inkml:trace>
  <inkml:trace contextRef="#ctx0" brushRef="#br0" timeOffset="2359.3103">4998 7732 1101 0,'10'-16'454'0,"19"-20"-243"15,6 6-40-15,11 10-41 16,6 8-28-16,3 11-63 16,-1 4-20-16,-12 10-10 15,-11 0-1-15,-23 2 1 16,-8 3 3-16,-13 1 3 15,-3-2 0-15,1-4 0 16,0-4-6-16,11-6-20 16,1 2-6-16,13 2-7 15,5 4-4-15,8 10 12 16,-2 3 5-16,-4 8 5 16,-10 1 10-16,-22 4 6 15,-13-3 3-15,-21-1 1 16,1-7-18-16,9-14-104 15,10-9-121-15</inkml:trace>
  <inkml:trace contextRef="#ctx0" brushRef="#br0" timeOffset="2718.5897">5506 8025 665 0,'-1'2'366'0,"1"2"-42"16,8 6-81-16,10-2-49 16,5 0-41-16,10 2-52 15,-6-10-24-15,6-3-28 16,-1 0 0-16,-9-9-12 16,3 4 1-16,-15-11 2 15,-5-4-2-15,-12-10-8 16,-9 0-6-16,-10 1-13 15,-5 4-8-15,-1 20-18 16,2 7-6-16,6 17-8 16,3 9 2-16,9 11 5 15,-2 2 1-15,7 6 5 16,3 0 11-16,3 1 13 16,5 4 5-16,0-4 8 15,2-2-6-15,4-9-24 16,0-6-75-16</inkml:trace>
  <inkml:trace contextRef="#ctx0" brushRef="#br0" timeOffset="3022.5009">6021 8039 882 0,'-2'-7'424'0,"-3"-7"-141"16,-2-2-49-16,-8 1-51 15,-5 0-38-15,-3 4-42 0,-1 4-16 16,-3 3-36-16,6 6 2 16,0 8-21-16,7 5-4 15,7 5-4-15,5 4-3 16,12 3-1-16,4-5-2 15,10 1-3-15,-3-2-1 16,3-8-2-16,-1-2 9 16,-4-9-85-16,-1-4-74 15</inkml:trace>
  <inkml:trace contextRef="#ctx0" brushRef="#br0" timeOffset="3174.5625">5949 7695 1468 0,'-2'-8'596'16,"2"-2"-390"-16,2 2-90 0,2 7-107 15,0 2-34-15,3 6-180 16,5 4-177-16</inkml:trace>
  <inkml:trace contextRef="#ctx0" brushRef="#br0" timeOffset="3331.1483">6038 7801 605 0,'8'17'480'15,"8"13"48"-15,5 9-209 16,3 9-79-16,10 11-124 16,1 4-42-16,1 5-46 15,-5-3-8-15,-7-5-4 16,-3-5-2-16,-4-11 13 16,1-8-39-16,-7-15-113 15,2-6-110-15</inkml:trace>
  <inkml:trace contextRef="#ctx0" brushRef="#br0" timeOffset="3502.6104">6360 7865 1296 0,'-14'2'607'0,"-8"6"-261"16,-7 19-172-16,-2 8-49 15,-7 23-54-15,-8 7-11 16,-6 8-18-16,1 6-12 15,11-2 12-15,11-4-70 16,21-13-174-16,6-10-111 0</inkml:trace>
  <inkml:trace contextRef="#ctx0" brushRef="#br0" timeOffset="3940.0191">6783 7982 937 0,'-13'-15'446'0,"-16"-16"-172"16,-4 6-68-16,-6 10-88 15,3 8-32-15,0 13-48 16,5 7-7-16,11 7-14 0,5 6-5 16,14 0-11-16,5-3-1 15,9-4 6-15,6-3 9 16,5-10 18-16,3-6 9 16,5-5 0-16,1-10-1 15,9-6-12-15,3-1-7 16,2-5-12-16,-1 0-5 15,-9 9-6-15,-2 8-4 0,-19 14 16 16,-2 6 27-16,-14 16 37 16,-8-1 14-16,-7 4-1 15,-5 0-21-15,2-4-30 16,0-4-10-16,7-10-60 16,2-6-75-16</inkml:trace>
  <inkml:trace contextRef="#ctx0" brushRef="#br0" timeOffset="4752.3173">8136 7773 877 0,'4'0'418'0,"0"0"-164"0,-1 5-46 15,-5-5-76-15,0 7-16 16,-11 23-24-16,-25 39-14 16,1-29-19-16,-2-3-12 15,-5-10-14-15,3-3-2 16,7-14-2-16,8-5 2 16,4-10-8-16,7-8-7 15,1-9-15-15,7-6-6 0,12 0-10 16,-2-1 0-16,10 8 10 15,1 5 7-15,-6 8 20 16,4 8 12-16,4 11 4 16,-3 8 1-16,12 10-4 15,-1 1-8-15,2 3-6 16,1-4-4-16,-6-7-5 16,-4-3 0-16,-7-6-1 15,0-1 0-15,-8-2 0 16,-2-2-1-16,1 0-15 15,-1-1-26-15,2-2-99 16,2-2-79-16</inkml:trace>
  <inkml:trace contextRef="#ctx0" brushRef="#br0" timeOffset="5299.1187">8307 7531 801 0,'0'-10'485'0,"0"-7"-55"15,0 4-179-15,0 16-149 16,-1 5-35-16,1 9-10 16,1 5-21-16,1 10-12 15,2 7-7-15,1 11-13 16,-2 6 0-16,-1 6 0 16,6 1 3-16,-5-5 3 15,1-7 2-15,0-12 3 16,-4-12 2-16,0-14 10 15,2-3 11-15,-2-11 11 16,-2-7 0-16,2-12-13 16,4-6-16-16,9-5-27 15,5 0-10-15,7 8-6 16,7 3-1-16,2 12 6 16,0 7 3-16,-3 9 5 15,-7 9 1-15,-13 10 9 0,-2 4 5 16,-16 1 14-16,-7 2 3 15,-14-7 3-15,-4-1 0 16,1-7-2-16,-2-5 0 16,10-8-13-16,5-6-17 15,2-5-70-15,7-4-52 16,4 1-123-16,5-1-255 16</inkml:trace>
  <inkml:trace contextRef="#ctx0" brushRef="#br0" timeOffset="5814.5725">8997 7873 650 0,'-15'-5'449'0,"-10"-2"1"0,-6 4-164 15,0 3-60-15,1 7-97 16,2 8-43-16,5 11-62 15,6 4-7-15,10 8-3 16,3 0-1-16,12-5 38 16,4-3 18-16,9-7 25 15,4-6 13-15,4-5-25 16,1-8-18-16,3-8-14 16,2-6 18-16</inkml:trace>
  <inkml:trace contextRef="#ctx0" brushRef="#br0" timeOffset="7208.8295">9396 8069 626 0,'4'-6'351'0,"3"-11"-51"0,1-2-37 16,-4 0-43-16,1-3-28 15,-5-1-48-15,-5-1-22 16,-4-5-53-16,-4 1-12 16,-7 6-25-16,-2 6-17 15,-3 16-26-15,1 7-13 16,1 17-15-16,2 7-1 16,5 10 9-16,5 3 6 15,13-8 14-15,6-6 4 0,11-13 7 0,5-9 3 16,1-11 12-16,3-8 5 15,0-17 4-15,-3-13 2 16,-1-19 1-16,-3-6-1 16,-3-11 1-16,-4 1-1 15,-2 11-13-15,-4 10-5 0,-8 20-1 16,0 16 4 0,-6 13 7-16,-2 2-2 0,-1 9-8 15,-1 3-9-15,4 6-1 16,0 12 3-16,5 11 4 15,-2 5 1-15,7 13 2 16,0 2-1-16,6 9 4 16,-2 0 2-16,-4-7 3 15,-3-8 2-15,-2-19 0 16,1-7-1-16,4-12-3 16,0-3-17-16,8-8-124 15,1-2-357-15</inkml:trace>
  <inkml:trace contextRef="#ctx0" brushRef="#br0" timeOffset="7896.6544">9980 8050 630 0,'5'-3'382'16,"6"-3"-51"-16,0-1-102 16,1 2-40-16,-3-9-45 15,-2-1-19-15,-4-9-29 16,-3-3-10-16,-4 5-8 15,-7-2-9-15,-8 5-17 16,-5 4-7-16,-5 7-33 0,-2 6-12 16,3 9-21-16,0 6-4 15,8 9-4-15,3 6 2 16,5 6 9-16,7 0 1 16,5-2 7-16,2-6 1 15,13-7 3-15,0-4 5 16,11-9 8-16,3-6 6 15,3-8 7-15,0-8 0 16,-1-6 0-16,-8-4-1 0,2-1-6 16,-6 5-1-16,-11 9-2 15,1 4-1-15,-13 9 3 16,-7 5 4-16,1 7 5 16,2 1 1-16,7 4-5 15,1-1-6-15,0 3-2 16,6-5-2-16,5 5 3 15,4-2 1-15,6-7-3 16,-5 3 5-16,0-7-71 16,0-3-63-16</inkml:trace>
  <inkml:trace contextRef="#ctx0" brushRef="#br0" timeOffset="8037.2501">10396 8080 1223 0,'1'3'625'0,"4"1"-174"15,-3 2-283-15,0-5-44 16</inkml:trace>
  <inkml:trace contextRef="#ctx0" brushRef="#br0" timeOffset="25901.5076">10887 7427 795 0,'2'-9'407'0,"-1"-10"-120"16,0 12-68-16,10 31-90 15,-9 9-14-15,5 27-40 16,3 13-9-16,0 16-22 15,7 10-24-15,-1 0-2 16,1-10 1-16,-2-20 19 16,-5-18-28-16,-6-27-142 15,-1-8-249-15</inkml:trace>
  <inkml:trace contextRef="#ctx0" brushRef="#br0" timeOffset="26244.825">11335 7835 692 0,'-2'-5'425'16,"-9"-3"-22"-16,-7 2-118 15,-3 12-148-15,-5 8-50 16,2 21-76-16,1 3-11 0,8 8-11 16,9 0-6-16,15-9-4 15,11-3 4-15,11-15 12 16,7-4 5-16,0-15 9 16,-2-5 43-16,-12-6 61 15,-14-7 22-15,-13-2 27 16,-12 1-38-16,-14-3-62 15,-4 4-28-15,-3 5-84 16,6 2-83-16</inkml:trace>
  <inkml:trace contextRef="#ctx0" brushRef="#br0" timeOffset="26409.1674">11428 7893 1363 0,'9'5'554'0,"17"8"-346"16,8 9-101-16,11 16-84 16,0 0-8-16,-2 13-31 15,-2-3-76-15,-14-1-249 16</inkml:trace>
  <inkml:trace contextRef="#ctx0" brushRef="#br0" timeOffset="26612.4057">11799 7861 1153 0,'-9'0'545'0,"-9"-1"-211"16,-1 19-170-16,-6 12-37 16,-10 18-34-16,-7 8-14 15,-15 9-35-15,6 2-15 16,6-1-30-16,8-3-44 15,23-11-155-15,4-6-119 16</inkml:trace>
  <inkml:trace contextRef="#ctx0" brushRef="#br0" timeOffset="27002.5834">11934 7890 863 0,'-4'-11'474'0,"1"-8"-68"16,2 7-181-16,-1 12-121 15,2 10-33-15,2 11-40 16,-2 10-11-16,1 9 2 16,0-2-4-16,5 0 5 15,4-7 5-15,10-13 26 16,5-3 14-16,5-10 8 15,-1-5 5-15,-2-4-9 16,-5-5-7-16,-4-9-9 16,-3-2-11-16,-8-13-97 15,-5-5-73-15,-8-9-161 16,-3-1-99-16,-6 5-122 0,2 6 65 16,2 12 227-16,0 3 156 15,4 10 313-15,3 2 46 16,-2 3-38-16,1 5-56 15,5 2-132-15,0 0-46 16,0 0-231-16</inkml:trace>
  <inkml:trace contextRef="#ctx0" brushRef="#br0" timeOffset="27534.4799">12398 7836 1159 0,'-8'-3'521'0,"-13"-2"-267"16,-2 4-78-16,3 10-119 15,-1 6-42-15,11 7-37 16,4 3-9-16,8 1 4 15,10-2 4-15,7-5 10 16,4-2 7-16,6-8 9 0,-1-2 5 16,-8-3 2-16,-5-1 1 15,-11-3 1-15,-4 1 0 16,-10 0-3-16,-4 2 0 16,-6 2-5-16,-1-1-4 15,5 4-9-15,2 1-4 16,7 3-5-16,4 3-1 15,6 3 5-15,6-2 1 16,4-2 7-16,7-3 4 0,3-4 5 16,1-6 5-16,5-6 6 15,0-7 2-15,1-13 3 16,1-3 0-16,-3-13 3 16,-5-8 0-16,-4 4-10 15,-3 6-14-15,-9 17 33 16,-1 15-1-16,-7 14 19 15,1 11 23-15,-3 17-37 16,1 4 1-16,2 10-14 16,0-2-9-16,13-3-74 15,0-5-32-15</inkml:trace>
  <inkml:trace contextRef="#ctx0" brushRef="#br0" timeOffset="28002.8129">13477 7999 1064 0,'-11'-14'534'15,"-10"-15"-191"-15,-7 6-155 16,1 0-60-16,-2 11-89 16,4 8-39-16,0 15-35 15,6 9-9-15,6 11-6 16,2 5 6-16,12 1 29 16,6-2 14-16,13-7 31 15,13-6 13-15,8-14 11 16,3-8 10-16,0-10 31 0,-8-9 12 15,-22-9 12-15,-9 0-11 16,-22-5-49-16,-7 2-62 16</inkml:trace>
  <inkml:trace contextRef="#ctx0" brushRef="#br0" timeOffset="28807.5895">1990 9172 1003 0,'-16'-22'467'0,"-8"-25"-217"16,9-5-76-16,26 0-75 15,19 5-25-15,18 7-7 16,7 11-13-16,8 25-3 16,2 14-14-16,-11 28-13 15,-7 9 8-15,-29 19 17 16,-18 4 9-16,-28 14 10 16,-15 5 1-16,-7-8-19 15,0-8-10-15,14-30-12 16,6-16-3-16,14-24-4 15,-1-12-4-15,7-17-8 16,0-2-8-16,7-5-8 16,3 5-5-16,8 10-16 15,6 10-2-15,6 13 5 0,7 10 5 16,6 7 16-16,1 2 4 16,7 4-57-16,3-4-91 15</inkml:trace>
  <inkml:trace contextRef="#ctx0" brushRef="#br0" timeOffset="29167.0419">2710 8926 819 0,'-18'-5'431'16,"-16"-3"-86"-16,7 12-220 15,4 3-29-15,10 8-60 16,10 0-18-16,4 3-18 16,6 0 0-16,1-4 25 15,1-1 15-15,4-9 36 16,3-3 15-16,3-3 9 16,-1-11-5-16,6-3-34 15,4-3-19-15,2-1-36 16,6 5-11-16,2 13-10 15,-4 4 0-15,-6 12 9 16,-7 4 13-16,-17 3 35 0,-5 2 12 16,-13-3 9-16,-8 0-5 15,-6-2-32-15,-1-6-57 16,6 1-192-16,4-6-438 16</inkml:trace>
  <inkml:trace contextRef="#ctx0" brushRef="#br0" timeOffset="29323.1748">2580 9188 1094 0,'4'-1'527'0,"7"0"-187"0,15-4-158 15,12 1-36-15,15 2-57 16,7 0-21-16,6 5-28 16,-9 2-55-16,-10 7-173 15,-11-3-190-15</inkml:trace>
  <inkml:trace contextRef="#ctx0" brushRef="#br0" timeOffset="29479.3497">2595 9264 1044 0,'3'5'562'15,"3"0"-80"-15,20 10-283 16,11-4-40-16,17 2-71 0,10-3-34 15,5-4-49-15</inkml:trace>
  <inkml:trace contextRef="#ctx0" brushRef="#br0" timeOffset="29880.2544">3512 9200 1096 0,'6'11'445'0,"-5"15"-290"15,-1 7-47-15,0 10-50 16,-6 0-24-16,3-2-11 15,3-6-2-15,-4-13-153 16,5-6-254-16</inkml:trace>
  <inkml:trace contextRef="#ctx0" brushRef="#br0" timeOffset="30083.0524">3748 9226 908 0,'0'-9'449'0,"-2"-1"-164"0,-8 4-49 15,-15 11-79-15,-6 7-33 16,-6 7-43-16,2 4-9 16,6 2-41-16,8 3-23 15,13-2-32-15,8-3-10 16,13-3-5-16,11-3 6 16,14-2 19-16,6-3 8 15,3-6-12-15,1-6-63 16,5-5-243-16</inkml:trace>
  <inkml:trace contextRef="#ctx0" brushRef="#br0" timeOffset="30368.163">4124 9268 477 0,'13'-4'377'15,"11"0"69"1,-9 4-63-16,-13 10-108 16,-5 6-41-16,-13 10-71 15,-8 6-34-15,-11 0-54 16,3-1-21-16,-9-9-20 15,1-6-5-15,0-13-14 0,-5-7-8 16,5-12-21-16,6-6-12 16,12-7-9-16,7-1-3 15,17 0 0-15,9 5 1 16,17 11 16-16,6 5 11 16,7 14 29-16,2 6 16 15,-6 12 3-15,-1 7-1 16,-3 5-14-16,-3 2-4 15,-5-6-6-15,0-5-5 16,-8-5-99-16,-2-7-84 0</inkml:trace>
  <inkml:trace contextRef="#ctx0" brushRef="#br0" timeOffset="30618.1573">4238 9247 961 0,'7'1'536'0,"8"6"-57"16,2 7-232-16,1 13-120 16,1 6-32-16,1 7-42 15,0-4-19-15,-1-7-16 16,1-6-3-16,-1-14 9 16,-1-5 16-16,0-17 34 15,1-9 17-15,-3-13 7 16,1-1-13-16,1 1-34 15,-8 5-18-15,-1 9-38 0,-3 5-41 16,-5 13 123-16</inkml:trace>
  <inkml:trace contextRef="#ctx0" brushRef="#br0" timeOffset="30775.4819">4750 9460 1315 0,'2'2'714'16,"2"2"-137"-16,2 0-361 16,-2-1-77-16,-1-2-92 15,-1-4-4-15</inkml:trace>
  <inkml:trace contextRef="#ctx0" brushRef="#br0" timeOffset="31151.621">5482 8845 1182 0,'-2'1'471'0,"2"14"-305"15,-2 15-61-15,3 24-63 16,1 10-1-16,-2 10-9 16,-1 4-6-16,3-2-30 15,2-6-72-15</inkml:trace>
  <inkml:trace contextRef="#ctx0" brushRef="#br0" timeOffset="31557.4862">5893 8987 1088 0,'-12'0'477'0,"-19"4"-243"0,-7 4-56 16,-14 4-80-16,-3 4-28 16,2 2-40-16,3 7-18 15,10 0-18-15,10 4-7 16,11 1-15-16,9-3 2 15,12 2 10-15,13-5 11 16,18 3 26-16,7-3 4 16,12-4 1-16,1-2-4 15,4-9-7-15,0-5 1 0,-5-8 4 16,-8-6 1-16,-16-7-4 16,-1-5 2-16,-13-1-2 15,-4 0 3-15,-3 9 14 16,-6 5 2-16,-2 9 6 15,1 5 2-15,-3 8-5 16,-2 3-3-16,6 13-10 16,1 0-6-16,4 3-10 15,2-3-3-15,-3-10-2 16,1-6-29-16,-4-10-133 16,0-5-174-16</inkml:trace>
  <inkml:trace contextRef="#ctx0" brushRef="#br0" timeOffset="31679.9005">6008 9007 1353 0,'0'-2'506'0,"1"1"-401"16,0 0-72-16,-1 1-522 16</inkml:trace>
  <inkml:trace contextRef="#ctx0" brushRef="#br0" timeOffset="31945.6104">6129 9194 1176 0,'5'8'474'16,"6"13"-295"-16,3 5-55 0,-6 9-44 16,-1 0-11-16,-7-3-22 15,0-6-5-15,1-9-10 16,-2-6-6-16,2-11 56 15,1-5 15-15,-6-14 17 16,11-3 5-16,3-7-63 16,6 1-20-16,13 4-27 15,0 2-10-15,4 9-6 16,0 1-3-16,0 9-42 16,-4 3-86-16</inkml:trace>
  <inkml:trace contextRef="#ctx0" brushRef="#br0" timeOffset="32304.5574">6697 9266 898 0,'-11'-5'516'0,"-10"-5"-86"0,-4 3-197 16,-5 2-57-16,2 6-94 15,3 7-36-15,4 12-36 16,3 4-10-16,9 6 3 15,6 4 4-15,13-2 11 16,12 0 9-16,14-7 4 16,8-1 1-16,2-15-4 15,1-5-6-15,-4-6-58 16,-3-7-33-16</inkml:trace>
  <inkml:trace contextRef="#ctx0" brushRef="#br0" timeOffset="32993.4348">6874 8899 792 0,'1'-1'471'0,"-1"1"-60"0,3 13-162 16,2 20-131-16,-2 7-23 15,3 17-12-15,-2 4-10 16,-2 0-29-16,3 1-10 15,-4-5-13-15,3-7-2 16,-4-14-1-16,3-8 1 16,2-17 14-16,-3-6 12 0,0-12 4 15,-2-8 0-15,2-7-18 16,4-4-15-16,8-1-17 16,4 4-6-16,2 8-9 15,1 6-1-15,-2 14 0 16,1 5 3-16,-6 9 10 15,-3 3 3-15,-5 3 8 16,-3-3-59-16,2-5-596 16</inkml:trace>
  <inkml:trace contextRef="#ctx0" brushRef="#br0" timeOffset="33384.4245">7245 8890 1087 0,'0'-3'536'15,"-3"3"-210"-15,0 12-112 16,3 15-115-16,-1 9-34 16,6 17-20-16,3 3-12 15,3 0-22-15,1 1-4 16,-5-7 1-16,1-1 1 0,-5-11 5 15,2-6 1-15,-2-12 4 16,-3-10 2-16,4-10 17 16,-3-8 2-16,6-15 0 15,3-5-6-15,5-5-26 16,4 3-7-16,1 8-11 16,-2 9-4-16,-4 13 1 15,1 6 2-15,-10 10 10 16,2 4 5-16,-8 3 6 15,1 3 0-15,0 3 19 16,2-2-45-16,9-3-164 16,-6-4-275-16</inkml:trace>
  <inkml:trace contextRef="#ctx0" brushRef="#br0" timeOffset="33634.0438">7699 9436 413 0,'5'-9'284'0,"4"-5"5"16,-2-1-65-16,0 0-17 16,-3-1-12-16,-2-4-16 15,-6 1-19-15,-6-1-15 16,-4 9-45-16,-3 4-19 16,-3 9-52-16,0 6-13 15,4 8-17-15,4 5-2 16,8 2 9-16,5 1 8 0,13-4 28 15,5-3 10-15,4-5 10 16,2-5-3-16,-3-7-12 16,-2-4-2-16,-5-7-90 15</inkml:trace>
  <inkml:trace contextRef="#ctx0" brushRef="#br0" timeOffset="33949.7638">7880 9470 601 0,'8'5'365'0,"12"7"-44"0,4-2-20 15,-3-3-78-15,-2-4-9 16,-6-5 0-16,-3-7-27 15,-5-10-28-15,-5-8-28 16,-2-12-42-16,-6-8-10 0,-2-11-27 16,1-7-16-16,2-10-35 15,7 2-12-15,8 6-25 16,9 9-11-16,8 19-28 16,3 9-25-16,5 13-97 15,2 6-69-15</inkml:trace>
  <inkml:trace contextRef="#ctx0" brushRef="#br0" timeOffset="34121.5911">7970 9160 1754 0,'4'2'653'0,"12"6"-510"15,7-1-63-15,18 2-47 16,3 1-2-16,5 0 302 0</inkml:trace>
  <inkml:trace contextRef="#ctx0" brushRef="#br0" timeOffset="34527.8069">8316 9500 577 0,'9'7'356'16,"-4"-4"-22"-16,1 0-50 0,25 16-72 15,2-9-22-15,3-12-31 16,-14-16-17-16,-6-14-22 16,-7-7-9-16,-5-17-19 15,-4-10-5-15,-6-9-27 16,-6-3-15-16,1 7-27 0,2 2-15 15,7 14-14-15,8 9-8 16,9 11-11-16,7 11-4 16,7 15-27-16,-1 4-40 15,7 14-162-15</inkml:trace>
  <inkml:trace contextRef="#ctx0" brushRef="#br0" timeOffset="34715.5205">8378 9165 1131 0,'0'-1'583'16,"0"-1"-169"-16,11 3-215 16,2 1-57-16,12 3-83 15,8 2-27-15,9-3-94 16,0 2 74-16</inkml:trace>
  <inkml:trace contextRef="#ctx0" brushRef="#br0" timeOffset="34902.9171">8944 9130 1171 0,'3'1'616'0,"1"0"-121"16,4 0-347-16,0-1-57 16,0 1-67-16,-1-1-13 15,-2 8-126-15,-2 4-95 16</inkml:trace>
  <inkml:trace contextRef="#ctx0" brushRef="#br0" timeOffset="35027.978">8934 9339 1689 0,'-1'3'771'16,"1"1"-340"-16,-1-5-241 15,1 0-22-15</inkml:trace>
  <inkml:trace contextRef="#ctx0" brushRef="#br0" timeOffset="37104.6631">3114 10674 395 0,'8'0'332'0,"7"2"29"16,-15-2-50-16,-3-2-26 16,-13 2-76-16,-12-2-38 15,-10 3-63-15,-15 0-25 16,-19 1-31-16,-13 3-12 15,-14 1-22-15,0-1-9 16,5 5-5-16,11-3-3 16,15 5-2-16,13-1-2 0,22-1-12 15,15 1-17-15,28-2-14 16,15-1-6-16,26 5 1 16,14 2 14-16,16 6 28 15,8 4 8-15,3 6 12 16,-4 5 7-16,-18-1-5 15,-22 2-3-15,-44 3 0 16,-26 0 0-16,-47 9-5 16,-14 9 1-16,-16 6 0 15,-3 5-1-15,10-1-1 16,8-3 0-16,19-14-4 16,17-7 14-16,26-16 0 15,10-9 0-15,23-6 4 16,8-5-11-16,33-3 2 15,15-4 1-15,23-4 2 16,17-3 0-16,24-4 5 16,7-1 2-16,19-4 7 15,-5 3-1-15,-24-2-3 16,-17 9-2-16,-49 5-3 0,-16 2 4 16,-28 10 6-16,-8-4 1 15,-5-1 2-15,-1 1-2 16,-3-8-5-16,2 1 2 15,-4-2-9-15,1-1 344 16</inkml:trace>
  <inkml:trace contextRef="#ctx0" brushRef="#br0" timeOffset="38560.2665">4306 10941 1026 0,'-3'0'448'0,"-12"11"-237"16,-4 10-66-16,-8 23-78 0,-3 7-16 16,-1 5-19-16,1 5-9 15,8-3-11-15,4-6-1 16,12-14 3-16,3-12 4 15,-1-19 34-15,2-9 11 16,2-18 17-16,0-7 1 16,12-13-35-16,1-5-13 15,9-8-28-15,3-1-5 16,8-5-9-16,7-1 1 16,-2 7 4-16,-3 5 2 0,-13 15 3 15,-9 12 1-15,-11 16-9 16,-2 6-3-16,4 13-6 15,-1 6-7-15,9 11-6 16,4 7-1-16,14 12 5 16,6 4 8-16,9 6 14 15,2-2 3-15,-2-1 6 16,-4-2 1-16,-11-6 2 16,-7-7 1-16,-15-8 5 15,-6-8 5-15,-11-8 24 16,-11-8 9-16,-18-7 6 15,-8 0-3-15,-11-2-24 16,-3-1-11-16,-6 0-13 16,1 0-4-16,0-1 0 15,36-3-3 1,14 3-27-16,1 0-32 0,-10-8-81 0,13-3-45 16,26 3-146-16,18 2-160 15</inkml:trace>
  <inkml:trace contextRef="#ctx0" brushRef="#br0" timeOffset="39122.6988">4713 10926 949 0,'0'-3'508'16,"0"-8"-166"-16,1 14-156 16,3 9-39-16,7 11-84 15,4 12-8-15,10 15-8 16,1 6-11-16,9 10-9 15,-5 6-5-15,-2 1-9 16,-1-5 0-16,-6-17 2 16,-2-15 0-16,3-25 7 0,-1-11 4 15,6-29 9-15,1-7 4 16,3-23 2-16,5-4-2 16,-5-4-12-16,2 5-7 15,-2 13-13-15,-8 4-4 16,-2 16-3-16,-6 1 1 15,-9 10 0-15,1 7 0 16,-4 2 0-16,0 3-1 16,-3 0-1-16,0 0-3 0,-1 6-6 15,0 0 0-15,0 0 2 16,0 0 4-16,-1 0 10 16,1 0 6-16,0 0 1 15,0 0 0-15,0 0-6 16,0 0-3-16,-1 0-2 15,1 0 0-15,0 1-10 16,0 1-55-16</inkml:trace>
  <inkml:trace contextRef="#ctx0" brushRef="#br0" timeOffset="40122.8689">2075 12156 701 0,'2'-6'341'0,"3"-4"-118"16,0 2-41-16,-2-3-57 15,-1 1-5-15,-2 4-16 16,-10-3-4-16,3 0-10 16,-4 3-16-16,-10-2-24 15,5 4-13-15,-12 6-30 16,7 2-11-16,-3 7-19 16,4 2-4-16,9 7 1 15,1 1 4-15,10-2 9 16,6 3-1-16,5-4 5 15,9-5 3-15,5-2 6 0,3-11 4 16,5-10 5-16,-5-4 0 16,-3-8 2-16,0 1 1 15,-14 2 1-15,-2 7-2 16,-9 5 33-16,-4 3 16 16,-3 9 25-16,3 3 4 15,1 6-33-15,-1 1-21 16,8 2-30-16,2 0-5 15,6 1 0-15,3-4 26 16,3-6-96-16,1-3-69 0</inkml:trace>
  <inkml:trace contextRef="#ctx0" brushRef="#br0" timeOffset="40748.2732">2278 11830 793 0,'-1'-4'424'0,"1"0"-94"16,-1 2-64-16,0 2-97 15,0 0-44-15,0 4-64 16,-1 21-13-16,0 40-16 15,2-28-10-15,5 5-10 16,1 1-4-16,0-2-3 16,3 0 1-16,-1-9 5 15,-3-7 3-15,-1-8 8 16,-2-6 9-16,-2-9 18 16,-4-3 6-16,0-10-2 15,1-5-6-15,-1-6-27 16,8-1-11-16,8-2-18 15,4 7-7-15,14 3-8 16,-2 6-1-16,1 6 6 16,1 5 1-16,-11 6 4 15,0 3 3-15,-5 8 6 16,-10-3 3-16,0 6 9 16,-6 0 3-16,-15-2 4 0,-2 2 3 15,-9-8 6-15,2-5-12 16,4-5-32-16,2-7-31 15,6-2-69-15,3-1-40 16,4 1-81-16,2 2-69 16</inkml:trace>
  <inkml:trace contextRef="#ctx0" brushRef="#br0" timeOffset="41233.047">2801 12091 518 0,'-2'-3'365'0,"-6"2"8"16,3-2-143-16,-6 0-38 15,-5 3-54-15,2-1-16 16,-10 2-41-16,2 7-23 16,3 0-35-16,0 5-14 15,9 3-10-15,3 2-4 0,9 7 0 16,9-5 1-16,9-1 6 16,7-3 6-16,7-5 7 15,3 0 1-15,-3-7 3 16,-2-1 2-16,-9-3-39 15,-3-3-31-15</inkml:trace>
  <inkml:trace contextRef="#ctx0" brushRef="#br0" timeOffset="41904.7735">3141 12242 492 0,'0'-3'296'0,"2"-3"-29"0,-5-2-81 16,3 1-14-16,-4-1-7 16,-3-2-3-16,-1-1-10 15,-3 0-7-15,-3 0-39 16,2 3-27-16,-2 6-46 15,-2 2-21-15,7 5-15 16,-8-1-6-16,8 4-9 16,3 3-5-16,5 5-8 15,8 1 3-15,3 5 8 16,0-2 7-16,4-4 10 16,-1-4 4-16,9-9 6 15,2-3 3-15,4-14-2 16,-3-8 1-16,-5-9 1 15,-5-8 0-15,-7-7 8 16,-3-3 2-16,-6-11 4 16,-2 3-3-16,-6 5-3 0,0 7 5 15,1 22 7-15,-1 9 0 16,3 12-14-16,1 4-16 16,3 12-22-16,1 3-7 15,4 16 3-15,2 7 11 16,0 2 16-16,1 7 12 15,1-4 23-15,-2-5 2 16,0 4 4-16,0-4-4 16,-1-8-12-16,1-4-5 0,3-9-33 15,1-9-57-15</inkml:trace>
  <inkml:trace contextRef="#ctx0" brushRef="#br0" timeOffset="42548.0863">3510 12242 487 0,'3'-2'329'0,"2"-4"18"16,-1-1-95-16,3-1-103 15,-3-2-29-15,0-2-29 16,4 3-5-16,-8-1 5 16,0-4-2-16,-8 2-18 15,-2-1-11-15,-8 0-29 16,-4 2-11-16,-4 5-19 16,0 1-9-16,0 6-11 15,3 4-3-15,5 4-6 16,2 6 0-16,9 6-1 15,6 1 2-15,9 4 9 16,7-1 5-16,7-3 7 16,1-2 4-16,1-8 7 15,-5-7 4-15,1-6 12 0,-1-2 4 16,-8-9 2-16,-1-1 14 16,-5 0 20-16,-3-4 12 15,0 7 13-15,-2 2-16 16,0 3-33-16,0 5-19 15,3 2-23-15,-3-2-5 16,0 0 1-16,1 3 3 16,9 18 3-16,23 31 2 15,-17-29 4-15,0-1 2 0,-3-4-54 16,-3-3-59-16</inkml:trace>
  <inkml:trace contextRef="#ctx0" brushRef="#br0" timeOffset="43259.7543">5642 11101 810 0,'2'1'296'0,"6"3"-197"16,3 0-21-16,23 9 21 31,9-2 11-31,21 1-24 15,4-1-15-15,0-5-22 16,-6-2 11-16,-11-5-133 16,-3 1-153-16</inkml:trace>
  <inkml:trace contextRef="#ctx0" brushRef="#br0" timeOffset="43462.6502">5721 11246 994 0,'-5'3'433'15,"-2"6"-218"-15,7 1-40 16,16-2-23-16,11 4-7 0,19-4-19 16,8 0-16-16,10-2-45 15,3-4-22-15,-3-6-99 16,0-4-49-16</inkml:trace>
  <inkml:trace contextRef="#ctx0" brushRef="#br0" timeOffset="44172.5076">6965 10930 762 0,'-11'-11'500'16,"-16"-11"54"-16,-3 6-251 16,-7 11-146-16,-5 6-56 0,2 18-86 15,-4 12-28-15,6 17-19 16,7 6-1-16,9 9 5 16,8 0 4-16,18-2 10 15,11-3 6-15,19-9 15 16,10-9 6-16,14-22 10 15,5-8 4-15,2-23 8 16,0-15 3-16,-2-15 8 16,-8-11 3-16,-15-2 3 15,-12 1 0-15,-27 2-9 16,-10 8 1-16,-21 9-11 16,-5 1-5-16,-1 14-7 15,6 4-12-15,10 7-8 16,4 0-20-16,8 3-84 15,2 1-50-15,4 4-141 0,-2 2-19 0,4 12 16 16,-5-1 27-16,5 7 100 16,-2-2 28-16,4-3 64 15,3-1 29-15,-1-8 51 16,8-2 41-16,-4-4 72 16,1-2 42-16,-5 4 62 15,-7 6 16-15,-9 14 14 16,-9 0-9-16,-6 15-38 15,3-2-36 1,12-15-78-16,0-1-34 0,-38 58-34 16,6 2-9-16,13-9-6 15,22-34 0-15,11-19 3 16,0-9-20-16,-2-8-275 16</inkml:trace>
  <inkml:trace contextRef="#ctx0" brushRef="#br0" timeOffset="60161.8655">7964 11107 798 0,'-8'-4'365'0,"-1"7"-155"16,4-3-41-16,12 3-40 15,12 3-20-15,14-5-23 16,16 0-5-16,22 0-23 15,10 2-11-15,5 0-21 16,-3 0-5-16,-14 0-26 16,-5-1-41-16,-16-1-108 15,-6 4-91-15</inkml:trace>
  <inkml:trace contextRef="#ctx0" brushRef="#br0" timeOffset="60427.4035">8010 11209 635 0,'-5'3'321'0,"-6"-1"-110"0,17 0-70 16,9 2-18-16,21-2-16 15,9-1 2-15,22-1-15 16,5 1-11-16,0 0-25 16,0 2-14-16,-9-2-20 15,-7 0-4-15,-9 1-39 16,-9 1-40-16,-12 1-190 16</inkml:trace>
  <inkml:trace contextRef="#ctx0" brushRef="#br0" timeOffset="60661.9496">8500 11043 866 0,'0'-5'395'0,"5"-4"-154"0,8 3-51 16,11 3-51-16,9 8-24 15,12 9-46-15,0 5-21 16,0 10-18-16,-7 2-4 15,-13 2-3-15,-8-3 2 16,-18-9 6-16,-5-1 4 16,-11-7 8-16,-6-2-49 0,-3 0-176 15,-6-2-289-15</inkml:trace>
  <inkml:trace contextRef="#ctx0" brushRef="#br0" timeOffset="61164.9213">8019 10966 806 0,'-6'0'441'16,"-12"2"-83"-16,-3 10-83 15,-11 8-99-15,-1 6-32 16,1 7-58-16,-2-1-25 0,15 4-37 0,9-1-13 0,14 1 0 15,16 0 5-15,12-9 8 16,12-4 2-16,20-9 8 31,8-6 380-31</inkml:trace>
  <inkml:trace contextRef="#ctx0" brushRef="#br0" timeOffset="98794.8527">9591 10877 1185 0,'-2'-5'537'0,"-2"-8"-288"0,3 6-63 16,0 10-104-16,-2 9-43 15,1 12-14-15,2 12-5 16,4 13-7-16,3 4 1 15,2 10-4-15,1-2-1 0,1-2 0 16,-2-6 0-16,0-11 15 16,-4-9-29-16,-1-15-106 15,1-5-67-15,-3-16-437 16</inkml:trace>
  <inkml:trace contextRef="#ctx0" brushRef="#br0" timeOffset="99044.7779">9365 11132 1063 0,'0'2'438'0,"2"1"-244"16,5 1-34-16,18-1-12 15,6-1-6-15,21-2-30 16,10 0-21-16,12 1-50 15,-1-2-11-15,-12 1-14 16,-12-1-3-16,-25 0-1 0,-8 2-3 16,-16 1-2-16,3 3-26 15,-5-1-119-15,1-4-86 16</inkml:trace>
  <inkml:trace contextRef="#ctx0" brushRef="#br0" timeOffset="99732.1217">10721 10821 928 0,'-7'-11'509'0,"-7"-9"-147"15,-19 4-128-15,-9 5-61 16,-15 8-73-16,-5 5-24 16,4 11-28-16,6 7-3 15,11 14-37-15,6 7-7 16,13 10-9-16,3 0 2 0,19-2 3 15,11-5 1-15,13-10 6 16,12-3 4-16,9-15 3 16,4-6 1-16,4-6 0 15,-4-5-1-15,-14-3 0 16,-9 3 1-16,-17-1 8 16,-9 2 2-16,-13-1 0 15,-7-2 0-15,-14 0-8 16,-4 0-3-16,-7-2-4 15,0 0-3-15,0 5-7 16,1 4-4-16,6 13-6 16,-1 5-1-16,8 9 0 15,1-1-1-15,14 2 7 16,11 5 5-16,19-2 19 16,11 0 14-16,12-1 5 15,6-7-1-15,8-7-12 16,1-8-7-16,9-11-16 15,2-4-70-15,-1-7-578 0</inkml:trace>
  <inkml:trace contextRef="#ctx0" brushRef="#br0" timeOffset="100166.9146">10698 11583 824 0,'4'0'398'0,"2"-2"-131"16,0-4-27-16,5-5-58 15,-2-1-23-15,7-2-44 16,-5-6-17-16,0 5-6 16,1 1 7-16,-6 2-1 15,-3 6 0-15,-1 3-22 16,-2-2-22-16,-3 5-28 16,3 0-13-16,0 0-15 15,0 0 0-15,0 1 2 16,4 12 0-16,7 36 2 15,-7-27 3-15,-4 5 1 16,1 0 3-16,0 2-3 16,0 1-1-16,6 0 8 15,0-7 0-15,-1-9 2 0,-2-6 12 16,0-7 32-16</inkml:trace>
  <inkml:trace contextRef="#ctx0" brushRef="#br0" timeOffset="132374.3559">22306 4409 1208 0,'-2'4'461'0,"-5"13"-324"15,3 15-55-15,3 24-29 16,1 16-9-16,-2 29-18 16,1 14-10-16,-11 4 2 15,9 8-3-15,-5-16 3 16,4-4 3-16,5-12-12 15,-2-15-45-15,4-17-137 16,-5-21-95-16</inkml:trace>
  <inkml:trace contextRef="#ctx0" brushRef="#br0" timeOffset="132640.4116">22024 5292 606 0,'-3'-12'421'0,"-1"-7"15"16,5 9-208-16,5 9-29 16,9 18-58-16,4 8-22 15,12 16-25-15,7 9-15 16,4-1-25-16,-3-1-5 0,1-15-8 16,-5-9 11-16,-4-16 29 15,1-7 19-15,-6-12 29 16,-2-13-9-16,2-18-31 15,1-10-23-15,-2-8-33 16,3 4-8-16,-8 13-15 16,-7 10-6-16,-4 20 226 15</inkml:trace>
  <inkml:trace contextRef="#ctx0" brushRef="#br0" timeOffset="133167.011">21283 8289 1092 0,'26'1'415'16,"13"0"-270"-16,37 8-49 15,19 0 26-15,42 0-5 16,13-4-27-16,27-8-31 16,4-5-11-16,-23-7-15 15,-11-2 10-15,-44 3-67 0,-23 3-61 16,-42 6-163-16,-17 5-164 16</inkml:trace>
  <inkml:trace contextRef="#ctx0" brushRef="#br0" timeOffset="133542.1528">21747 8091 1157 0,'0'-1'534'15,"0"1"-252"-15,-21 9-108 16,-17 9-25-16,-28 11-75 16,-7 6-37-16,-8 6-14 15,11 0-9-15,14-3-11 16,8-4-3-16,24-3-7 15,7-4 0-15,29-2 17 0,16 1 6 16,25-1 23-16,9-1 3 16,13-4-11-16,4-5-2 15,4-6-11-15,-1 3-10 16,-19-4-461-16</inkml:trace>
  <inkml:trace contextRef="#ctx0" brushRef="#br0" timeOffset="138965.3184">21263 7600 832 0,'10'1'367'15,"7"0"-146"-15,16 4-122 16,5 0 1-16,9-1-19 16,3-3-18-16,-3-2-27 0,0-4-7 15,-12-1-4-15,-10-2-1 16,-13 5-19-16,-9-2-12 15,-10 4-18-15,-8 1-6 0,-8-1 11 16,-1 1 9-16,0 1 6 16,-1 1 0-16,9 7-3 15,5 1-5 1,3 5-1-16,5 6-1 0,7 4 5 16,-6 2 10-16,7 5 21 15,-4 1 13-15,-2 2 16 16,-1-1 0-16,-11-2-1 15,2-5-5-15,-10-9-5 16,0-6 1-16,-2-8-5 16,2-8-4-16,12-5-13 15,3-3-2-15,17 0 13 16,11 3 14-16,7 2 21 16,7 5 1-16,7 6-20 15,0 2-14-15,3 6-30 16,1-2-33-16</inkml:trace>
  <inkml:trace contextRef="#ctx0" brushRef="#br0" timeOffset="139770.5673">21508 5537 576 0,'4'-1'303'0,"5"-1"-25"16,8 3-71-16,16-2-19 15,6 0-17-15,10 1-49 16,4-4-20-16,-4 4-38 0,-5 1-17 16,-19 0-21-16,-9 1-2 15,-14-1 13-15,-4-5 0 16,-14-1-7-16,-5-5-5 16,-4 5-25-16,-1 3-5 15,7 2-9-15,5 7-2 16,6 3-1-16,2 0-1 15,6 8-1-15,0 3-2 16,7 6 0-16,2 5 2 16,-3 4 10-16,-4 1 7 15,-10-3 12-15,-10-4 6 0,-12-5 9 16,-5-3 2-16,-6-10-3 16,4-6-1-16,7-6-12 15,9-4-4-15,15 2-7 16,9 0 2-16,19-1 41 15,10-1 12-15,24 1 22 16,11 2 1-16,7 2-36 16,-6 4 28-16,-21 2 177 15</inkml:trace>
  <inkml:trace contextRef="#ctx0" brushRef="#br0" timeOffset="150467.8223">11151 11197 860 0,'7'-1'399'0,"17"3"-153"15,6-1-25-15,18 2-58 16,10 2-34-16,10-5-56 16,2 0-24-16,-7-3-15 15,-15-2-6-15,-23 2-4 16,-6 1 0-16,-16 2 2 16,-2 2 1-16,-2-1 8 15,0-1-43-15,0 0-235 16</inkml:trace>
  <inkml:trace contextRef="#ctx0" brushRef="#br0" timeOffset="151311.3825">11946 10844 959 0,'3'0'425'16,"2"-1"-162"-16,24 3-169 15,14 1-26-15,20-1-8 0,3-1-15 16,-1-1-14-16,-9-1-3 16,-13-4-2-16,-6-1 2 15,-15-2 2-15,-10 1 0 16,-12 5-20-16,-8 1-10 15,-13 3-14-15,-2 4-6 16,-2 3 9-16,3-2 0 16,7 2-5-16,1 0-3 15,4 3-3-15,5 3 1 16,-1 6 2-16,2 3 1 0,2 13-4 16,-4 0 0-16,6 5 2 15,2 5 4-15,3-1 8 16,-1 1 7-16,-3-3 7 15,1-6 3-15,-1-9 4 16,-2-5 1-16,-6-7 5 16,-7-1 1-16,-14-5 1 15,-3 0-1-15,-7-3-6 16,0-2-5-16,10 2-5 16,6-6-4-16,16 3-9 15,6 2-3-15,11-4 0 16,9 3 2-16,14-1 25 15,5-1 9-15,5 0 17 16,-1 0 5-16,1-2-11 16,-5-2-6-16,-6 0-9 15,-2 3-3-15,-16-1-2 0,-3-2 1 16,-9 0-71-16,2 6-117 16</inkml:trace>
  <inkml:trace contextRef="#ctx0" brushRef="#br0" timeOffset="151572.4043">12763 11262 929 0,'2'3'554'0,"-2"-2"-41"16,0 2-203-16,0-3-130 16,-1 0-57-16,0 0-58 15,-1 0 5-15,1 0 281 16</inkml:trace>
  <inkml:trace contextRef="#ctx0" brushRef="#br0" timeOffset="152056.3736">12993 10874 994 0,'-1'-6'511'16,"-1"-7"-180"-16,6 17-175 15,4 11-45-15,6 25-81 16,7 13-9-16,1 19 0 16,-1 7 4-16,-12 3 4 15,-7 1-5-15,-10-4-4 16,-5-11-4-16,2-15-45 16,2-13-52-16,5-19-212 15</inkml:trace>
  <inkml:trace contextRef="#ctx0" brushRef="#br0" timeOffset="152384.7893">13006 11019 1024 0,'1'-14'470'16,"9"-21"-211"-16,9 0-66 16,22-1-56-16,5 3-33 15,7 9-33-15,3 7-23 16,-2 22-35-16,-6 11-6 15,-13 16-5-15,-14 8-1 16,-35 9-1-16,-13 3-4 0,-18 8 2 16,-2-1 0-16,2-4 2 15,5-5 3-15,12-16-13 16,10-8-4-16,13-15-5 16,10-5 2-16,13-6 24 15,5-1 12-15,7 2 21 16,5 6 3-16,2 9-7 15,0 4-3-15,-4 3-12 16,-9-5-3-16,-6-4-1 16,-5-1-14-16</inkml:trace>
  <inkml:trace contextRef="#ctx0" brushRef="#br0" timeOffset="152775.111">13511 11615 560 0,'6'-2'396'0,"6"-7"43"16,4-2-161-16,4-4-87 15,-2-2-28-15,-1 0-20 16,-5-2-1-16,-6 1-10 16,-3 4-11-16,-3 6-11 15,-1 0-17-15,-1 8-39 16,2 1-16-16,-1 6-28 16,1-7-8-16,0 2-2 15,0 17-2-15,1 33 2 16,0-26 3-16,1 3 0 15,8 4 8-15,-6 0 23 16,0-6 3-16,2-5 28 16,-5-6 0-16,0-7-19 15,0-4-1-15,1-6 195 16</inkml:trace>
  <inkml:trace contextRef="#ctx0" brushRef="#br0" timeOffset="187035.8956">13965 11259 815 0,'5'3'376'0,"14"1"-122"16,11-3-68-16,20 0-29 15,9-1-14-15,9-1-42 16,1 1-14-16,1 0-25 15,-4-1-15-15,-15-3-17 32,-8 0-4-32,-13-2-6 15,-10 1-3-15,-6 2-4 0,-11 2-40 0,-7 5-373 16</inkml:trace>
  <inkml:trace contextRef="#ctx0" brushRef="#br0" timeOffset="188138.9253">15423 10974 784 0,'-2'-13'435'16,"-5"-7"-116"-16,-17-1-66 15,-7-3-35-15,-16 6-70 16,-5 5-39-16,2 10-61 15,-1 6-23-15,4 14-32 16,6 11-14-16,1 7-17 16,8 2 2-16,23 5 7 15,10-4 7-15,26-2 16 0,11-3 1 16,12-7 4-16,7-5 2 16,2-8 3-16,-2 0 1 15,-8-9 2-15,-12 1 1 16,-22-5 2-16,-10 1 3 15,-18 0 7-15,-13 1 2 16,-16 1 0-16,-8-2-3 0,0 0-8 16,2 2-6-16,3 4-8 15,6 5-8-15,2 9-5 16,6 4 4-16,17 11 6 16,9 2 6-16,24 1 15 15,11-2 6-15,9-8 6 16,2-4 4-16,-5-6-6 15,-4-4-2-15,1-11-5 16,-2-4-2-16,-1-8-96 16,4-7-89-16</inkml:trace>
  <inkml:trace contextRef="#ctx0" brushRef="#br0" timeOffset="188553.4387">15416 11545 773 0,'6'-7'358'0,"10"-9"-137"16,7 3-35-16,10 6-36 15,0 3-12-15,-2 10-22 16,-3 3-18-16,-11 9-24 16,-3 6-5-16,-13 3-6 15,-8 2-8-15,-12 2-8 0,-8 0-3 16,-6-4-22-16,-1-1-7 16,1-10-2-16,2-8-4 15,7-7 4-15,5-4-3 16,10-11-10-16,7-2-7 15,12 0-8-15,8 3 1 16,14 9 7-16,4 4 8 16,8 13 7-16,-1 4 2 15,-3 7-2-15,-2 2-1 16,-9-3 22-16,2-2-68 0</inkml:trace>
  <inkml:trace contextRef="#ctx0" brushRef="#br0" timeOffset="224181.1639">15978 11267 978 0,'3'-2'442'0,"27"7"-198"16,6 1-42-16,14-1-52 16,17 5-34-16,-2-9-51 15,6 1-13-15,-10-2-21 16,-12-3-10-16,-14 4-122 16,-10 3-235-16</inkml:trace>
  <inkml:trace contextRef="#ctx0" brushRef="#br0" timeOffset="224934.4418">16730 10908 569 0,'8'5'320'16,"16"2"-34"-16,10 6-65 15,21-3-43-15,9 2-38 16,5-3-57-16,-2-2-19 15,-14-3-29-15,-9-6-1 0,-15-6 0 16,-8-2-1-16,-12-3-23 16,-9 2-14-16,-9 5-21 15,-7 0-7-15,-8 4 10 16,5 2 9-16,-2 2 10 16,3 2 1-16,3 2-1 15,2 3-2-15,3 6-8 16,0 6-2-16,5 5-3 15,-1 1-2-15,5 8 4 16,0-1 1-16,2 8 5 16,0 2 4-16,-2 2 6 15,3 2 3-15,-5-3 5 16,-7-4 2-16,-1-7 2 16,-6-4 0-16,-5-9 2 15,-4-2-1-15,-6-4-2 16,-5-1-1-16,4-2-4 15,6 0-1-15,10-3-5 16,6-3-3-16,11-3-4 0,10-3-2 16,16-3-1-16,11-1 3 15,15 0 12-15,0 4 3 16,-3 3 8-16,-2 2 2 16,-12 6 20-16,-4-2-53 15</inkml:trace>
  <inkml:trace contextRef="#ctx0" brushRef="#br0" timeOffset="225380.1696">17390 11023 747 0,'3'0'426'0,"1"9"-4"16,0 8-210-16,-2 18-91 16,-1 11-20-16,-1 20-46 15,-1 10-18-15,1 5-18 16,0-3 1-16,0-16-33 15,6-11-48-15,-2-21-143 16,0-5-80-16</inkml:trace>
  <inkml:trace contextRef="#ctx0" brushRef="#br0" timeOffset="225739.4613">17341 11059 788 0,'11'-15'387'0,"20"-11"-114"16,11 2-50-16,9 8-56 15,-3 11-38-15,10 15-63 16,-2 9-21-16,-2 12-28 16,-5 0-5-16,-31 1-1 15,-14 5-1-15,-29 1 3 16,-13 5 4-16,-14 0 2 15,-1-1-2-15,6-5-29 16,8-6-12-16,8-10-9 16,9-7-2-16,14-10 15 15,8-1 4-15,17-1 22 16,7 5 18-16,10 6 22 16,0 4 15-16,6 9-7 15,-2 2-9-15,-7 0-10 16,-1-2-3-16,-12-8-3 15,1-5-6-15,-3-7-124 16</inkml:trace>
  <inkml:trace contextRef="#ctx0" brushRef="#br0" timeOffset="226223.7278">17888 11652 1045 0,'11'-7'477'0,"20"-2"-204"15,-4 0-48-15,-1 9-91 16,-1 3-35-16,-10 8-61 16,-6 1-16-16,-5 10-14 15,-8 2 3-15,-9 5 6 16,-2-2 2-16,-15-2 4 16,4-2 2-16,-6-8-2 15,1-2 2-15,5-7-5 16,-2-6 0-16,7-5-2 15,2-4-4-15,10-7-8 0,6 2-7 16,13 2-19-16,7 4-5 16,11 7-2-16,7 2 1 15,0 8 13-15,0 5 12 16,-3 9 12-16,-5 4 5 16,-6 2 4-16,-4-1-3 15,-7-9 2-15,1-4 2 16,-9-11 8-16,7-2-49 15</inkml:trace>
  <inkml:trace contextRef="#ctx0" brushRef="#br0" timeOffset="233600.1099">18547 11336 972 0,'3'1'421'0,"18"5"-205"0,9 0-14 15,19 0-61-15,14-1-26 16,7 0-65-16,-1-3-17 16,-14-1-14-16,-7-1-12 15,-17-1-92-15,-12 0-78 16</inkml:trace>
  <inkml:trace contextRef="#ctx0" brushRef="#br0" timeOffset="233882.5909">18573 11524 583 0,'10'2'378'16,"11"-2"-48"-16,21 0-74 16,10-1-35-16,20-1-55 15,3 2-24-15,-3 0-52 16,-10 2-21-16,-22-3-36 0,-6 1-7 15,-18-6-40-15,-2 1-96 16</inkml:trace>
  <inkml:trace contextRef="#ctx0" brushRef="#br0" timeOffset="234351.2364">19967 11246 1010 0,'-17'-8'436'0,"-27"-9"-238"15,-4 8-77-15,-5 13-78 16,-3 11-35-16,3 23-35 16,3 13-5-16,11 20 1 15,12 6 7-15,16-1 20 0,11-3 10 16,27-10 39-16,8-2 11 15,33-14 23-15,17-8 12 16,9-24 24-16,4-16 23 16,-7-31 18-16,-9-14 2 15,-16-18-7-15,-12-5-21 16,-33 1-38-16,-19 2-19 16,-31 4-46-16,-14 8-14 15,-11 11-3-15,0 9-52 16,14 19-121-16,6 7-90 0,15 8-424 15</inkml:trace>
  <inkml:trace contextRef="#ctx0" brushRef="#br0" timeOffset="234664.3578">20089 11294 879 0,'-2'-2'444'0,"-10"2"-148"0,1 5-81 16,-9 6-89-16,-3 11-34 15,-2 12-29-15,-5 6-17 16,-5 12-17-16,-4-2-8 15,1-1-10-15,0-3 0 16,4-6-3-16,6-5 1 16,1-7 0-16,9-3-1 15,5-9 15-15,5-4-68 0</inkml:trace>
  <inkml:trace contextRef="#ctx0" brushRef="#br0" timeOffset="254634.2292">14709 5817 865 0,'-5'25'397'16,"0"14"-141"-16,2 33-176 15,-2 17-14-15,-3 23-33 16,-3 13-18-16,5 9-2 15,-6 5-1-15,1-4-1 16,-1-7 7-16,0-28-58 16,2-14-259-16</inkml:trace>
  <inkml:trace contextRef="#ctx0" brushRef="#br0" timeOffset="254993.4684">14696 5971 905 0,'-7'-4'454'0,"0"0"-140"16,-2 13-195-16,1 6-43 15,0 8-46-15,-3 2-8 16,-1 1-7-16,-2-3-2 0,0-3-1 15,-2-6 5-15,6-9 4 16,0-6 0-16,7-14-3 16,7-3-4-16,6-15-5 15,0-6 2-15,5-8 4 16,-7-5 12-16,4 9 9 16,-2 5 9-16,-3 16 13 15,1 9-15-15,-1 18-16 16,0 8-11-16,6 14-16 15,0 6 1-15,10 1 4 16,6 2 5-16,8-12-81 16</inkml:trace>
  <inkml:trace contextRef="#ctx0" brushRef="#br0" timeOffset="255649.8781">13844 5422 872 0,'12'-5'398'0,"16"0"-182"16,8 0-31-16,11 4-72 15,4 0-32-15,-6 3-46 16,-2 3-10-16,-13 0-5 16,-12 1 2-16,-10-6 16 15,-6-2 10-15,-5-4 4 16,-6-3-3-16,-3 0-18 16,-7 1-13-16,-3 4-23 15,3 9-10-15,4 13-13 0,5 9-2 16,6 11 6-16,2 4 6 15,3 9 9-15,4 3 4 16,2 3 5-16,2-1 2 16,-3-3 4-16,0-3 1 15,-6-11 6-15,-7-8 6 16,-7-12 17-16,-10-11 9 16,-11-11 0-16,-2-1-3 15,0-8-20-15,6-2-12 16,16 1-18-16,5 0-4 0,13 0 7 15,10 6 8-15,13 2 31 16,10 1 14-16,21 3 8 16,0-1-3-16,6 0-18 15,-5 0 24-15</inkml:trace>
  <inkml:trace contextRef="#ctx0" brushRef="#br0" timeOffset="262942.8194">10519 12348 1069 0,'-10'-4'483'0,"-14"-4"-230"0,-4 0-50 16,-3 8-98-16,-4 5-38 16,1 15-62-16,-2 11-21 15,4 19-20-15,2 3-2 16,10 8 5-16,12 1 0 16,11-3 1-16,12-1 4 15,14-11 11-15,5-9 9 16,15-19 36-16,2-9 20 15,4-23 58-15,-3-8 27 0,-21-12 36 16,-8-4 8 0,-27 1-39-16,-19-1-23 0,-25 8-49 15,-8 10-23-15,-4 8-23 16,2 11-8-16,24 10-78 16,8 0-88-16</inkml:trace>
  <inkml:trace contextRef="#ctx0" brushRef="#br0" timeOffset="263254.8309">10796 12653 815 0,'-3'-3'521'16,"6"1"29"-16,8 1-222 15,22 1-115-15,7 5-46 16,6 0-61-16,12 2-38 0,1-2-36 15,-2-3 20-15,0-5 271 16</inkml:trace>
  <inkml:trace contextRef="#ctx0" brushRef="#br0" timeOffset="263944.7932">11588 12401 896 0,'10'-3'407'0,"22"-1"-161"15,8 2-87-15,8 1-52 16,5 2-27-16,-3 0-43 16,-1 2-11-16,-8 0-11 15,-9-2 0-15,-17-1 3 16,-9-1 6-16,-9-5 0 16,-2 1-2-16,-7-2-6 15,-2-3-9-15,-2 7-12 16,0 2-7-16,2 9-7 15,3 9-6-15,1 10-1 16,3 7 3-16,6 7 3 16,-2 0 5-16,5 9 11 15,-1-1 1-15,-2 4 3 0,-1-1 1 16,-9-9 7-16,-1-3 3 16,-9-11 10-16,-2-5 4 15,-6-10 6-15,-3-10 4 16,0-11-7-16,0-5-4 15,14-3-18-15,5 0-13 16,21 4-7-16,10 1 7 16,12 5 10-16,8 2 11 0,6 6 2 15,2 1-6-15,4 4-6 16,-2 3-1-16,-8-6 3 16,-3 0-52-16</inkml:trace>
  <inkml:trace contextRef="#ctx0" brushRef="#br0" timeOffset="264272.7602">12334 12690 1293 0,'-5'0'669'16,"0"2"-172"-16,0-1-225 0,0 0-153 15,4 3-47-15,1-4-40 16,0 0 1-16,0 0-157 16</inkml:trace>
  <inkml:trace contextRef="#ctx0" brushRef="#br0" timeOffset="265342.8791">12784 12502 798 0,'-6'-4'448'15,"-2"0"-73"-15,5 7-169 16,16 14-106-16,12 10-46 15,13 12-35-15,4 3-6 16,0 1-2-16,-8 2 0 16,-21-2 2-16,-13-4-1 15,-21-2 3-15,-10-6-6 16,-11-11-21-16,-3-11-12 16,4-11-56-16,4-10-17 15,14-14 6-15,15-3 7 0,13-10 69 16,8-5 37-16,17-3 44 15,8 1 15-15,18-3 5 16,7 1-3-16,-3 0-15 16,-12 0 9-16,-29 4 30 15,-17 4 1-15,-33 12-7 16,-14 10-20-16,-20 14-56 16,-3 9-17-16,12 20-15 15,10 6-25-15,18 13-154 16,15 6-134-16</inkml:trace>
  <inkml:trace contextRef="#ctx0" brushRef="#br0" timeOffset="265671.0961">13362 12658 1406 0,'15'3'586'0,"29"3"-348"16,14 2-3-16,10 2-83 16,2 2-42-16,-9-3-67 15,-5-3-17-15,-14-6-45 16,-6-2 237-16</inkml:trace>
  <inkml:trace contextRef="#ctx0" brushRef="#br0" timeOffset="266331.5549">14347 12782 814 0,'7'-4'370'0,"11"-8"-165"16,6-7-22-16,8-10-37 16,2-5-18-16,2-5-22 15,-6-6 13-15,-12-6-8 16,-4 1-13-16,-14 10-11 15,-6 9-32-15,-3 26-28 16,-3 12-8-16,0 27-24 16,-2 7 2-16,2 23-2 15,3 6 1-15,7 8 4 16,4 8 1-16,5-13 2 16,5-9 1-16,6-19-55 15,3-14-82-15</inkml:trace>
  <inkml:trace contextRef="#ctx0" brushRef="#br0" timeOffset="266753.3364">14838 12742 684 0,'-12'-15'460'0,"-7"-19"38"16,0-6-207-16,17 2-145 16,5 2-53-16,19 5-63 15,8 7-1-15,9 9 17 16,5 10 9-16,-6 18 8 16,-2 13-5-16,-18 16-4 15,-9 4 0-15,-22 8 3 16,-13 1-3-16,-17 0-15 15,-7-2-9-15,2-13-14 16,3-4-1-16,12-19-34 16,3-12-24-16,11-15-33 15,5-12-5-15,6-8 27 16,8 3 15-16,8 5 42 16,4 7 9-16,12 14 18 15,5 7 11-15,5 15 1 16,2 9-2-16,2 12-10 15,-3-4-2-15,-1-3-11 16,2-6-1-16,-6-14-89 16,1-1-266-16</inkml:trace>
  <inkml:trace contextRef="#ctx0" brushRef="#br0" timeOffset="267467.1497">15397 12815 1192 0,'8'1'501'0,"21"1"-261"16,12-1-16-16,17-2-51 16,11-1-30-16,9 0-72 15,-1-1-27-15,-5 0-33 16,-7 2-74-16</inkml:trace>
  <inkml:trace contextRef="#ctx0" brushRef="#br0" timeOffset="268389.497">16259 12450 1017 0,'8'4'416'0,"13"0"-254"16,10 3-20-16,21-1-22 15,3-5-20-15,8 2-30 16,-9-2-12-16,-20-2-27 15,-8 0-5-15,-18-5 5 16,-7 1 1-16,-8 2-5 16,-6-1-4-16,-10-6-12 15,3 6-3-15,-1-2-6 16,-1 3-6-16,12 9-16 16,-1 5-7-16,8 13-4 15,3 9 6-15,4 15 10 16,2 5 5-16,3 9 7 15,-4 0 2-15,-11-1 3 16,-5 0 2-16,-11-9 5 16,-5-8 2-16,-6-13 7 15,-4-10 8-15,-1-13 1 16,3-6 2-16,11-7-4 0,4-7-11 16,14-6-14-16,7-1-10 15,13 1-12-15,7 5 2 16,13 10 12-16,4 2 7 15,5 9 5-15,2 4 0 16,-5 2-2-16,-3-4-1 16,-5-3-78-16,-3-4-107 15</inkml:trace>
  <inkml:trace contextRef="#ctx0" brushRef="#br0" timeOffset="268577.0026">16927 12798 1378 0,'0'-2'669'0,"-1"-3"-243"15,1 5-161-15,0 0-144 16,0 0-51-16,0 0-45 16,-2 0 8-16,1 0-97 15,0 0 83-15</inkml:trace>
  <inkml:trace contextRef="#ctx0" brushRef="#br0" timeOffset="269109.2624">17221 12805 669 0,'8'-12'351'0,"10"-15"-72"15,2-7-48-15,2-6-22 0,0-6-28 16,-2-8-26-16,1 2-18 16,-7 8-27-16,-5 12-22 15,-8 20-26-15,-2 13-12 16,-8 21-32-16,0 15-1 16,2 25-19-16,2 6 2 15,6 14 0-15,5-2 3 0,8-10 2 16,2-9-1-1,7-22-68-15,0-10-104 0</inkml:trace>
  <inkml:trace contextRef="#ctx0" brushRef="#br0" timeOffset="269406.0559">17786 12609 1067 0,'-13'-7'529'0,"-15"-3"-186"16,-5 0-106-16,-3 13-130 16,-1 6-46-16,7 14-52 15,6 8-7-15,13 12-3 16,4 5-3-16,14 4-1 16,6-1 2-16,22-11 2 15,13-8 2-15,11-21-1 0,5-13 48 16,-9-22 54-1,-8-8 25-15,-23-13 26 0,-10-3-41 16,-26-5-51-16,-12 1-27 16,-11 6-22-16,-3 10-30 15,8 19-198-15</inkml:trace>
  <inkml:trace contextRef="#ctx0" brushRef="#br0" timeOffset="269766.7024">18473 12623 1025 0,'15'0'472'0,"4"0"-224"16,23 0-114-16,10 3-35 15,8-2-58-15,5 1-13 16,-4 0-40-16,-7-2-73 16,-15 0-295-16</inkml:trace>
  <inkml:trace contextRef="#ctx0" brushRef="#br0" timeOffset="269969.7526">18525 12745 1032 0,'-2'-1'549'15,"-2"1"-128"-15,14 3-211 16,10 4-48-16,20 2-54 16,12 2-12-16,16-3-47 15,5-2-11-15,1-4-25 16,-3-2-90-16</inkml:trace>
  <inkml:trace contextRef="#ctx0" brushRef="#br0" timeOffset="270551.9056">19384 12555 2292 0,'-24'27'-19'16,"11"-5"-10"-16,1 8 2 15,-9 23 4-15,21 8 13 16,12 1 5-16,24-3 5 0,5-4 2 16,20-18 10-16,11-12 5 15,11-25 62-15,7-10 26 16,-7-27 36-16,-13-11 11 15,-27-13-38-15,-16-3-21 16,-27 3-14-16,-8 2-9 16,-19 7-20-16,-9 4-9 15,-10 9-56-15,-4 7 254 16</inkml:trace>
  <inkml:trace contextRef="#ctx0" brushRef="#br0" timeOffset="271357.4441">19683 12529 964 0,'-29'-11'461'0,"-25"-10"-109"0,1 8-228 15,0 9-61-15,2 19-41 16,9 12-45-16,10 16-77 15,8 6-111-15</inkml:trace>
  <inkml:trace contextRef="#ctx0" brushRef="#br0" timeOffset="271607.2686">19803 12550 1055 0,'-6'0'577'0,"-9"1"-126"16,-19 15-180-16,-15 9-47 15,-14 17-89-15,-4 9-42 16,-7 15-56-16,4 5 6 15</inkml:trace>
  <inkml:trace contextRef="#ctx0" brushRef="#br0" timeOffset="274487.7442">2228 14405 971 0,'-1'-9'493'0,"-1"-15"-173"15,-5 26-126-15,-2 14-41 16,-10 27-90-16,-6 17-43 16,0 25-16-16,-1 10 0 15,4 5-1-15,5-3 3 16,8-20 7-16,6-18-2 16,4-32-10-16,2-15 3 0,4-33-3 15,0-16 2-15,4-31 10 16,5-14-3-16,-4-11 0 15,3 4-2-15,4 11-3 16,-5 6 1-16,1 21 16 16,-1 10 7-16,-6 23-3 15,-3 15 0-15,1 26-12 16,-1 14-6-16,4 22 4 16,5 10-3-16,4 18-3 15,9 3-1-15,7 1 3 16,2-7 5-16,-1-22-118 15,4-3-92-15</inkml:trace>
  <inkml:trace contextRef="#ctx0" brushRef="#br0" timeOffset="274737.6592">2610 14807 1191 0,'-2'0'533'0,"-9"5"-239"16,5 12-214-16,5 9-51 15,1 7-34-15,8 5-2 0,7-2 0 16,0-3 1-16,14-6 4 16,1-5 3-16,3-10 10 15,-4-7 5-15,-5-7 40 16,-2-6 10-16,-12-6 13 15,-1-3-12-15,-13-9-168 16</inkml:trace>
  <inkml:trace contextRef="#ctx0" brushRef="#br0" timeOffset="274893.8763">2684 14609 1511 0,'-2'-10'691'16,"-6"-5"-318"-16,6 4-220 15,2 8-72-15,3 6-87 16,4 3 41-16,7 9-204 16,3 7-93-16</inkml:trace>
  <inkml:trace contextRef="#ctx0" brushRef="#br0" timeOffset="275081.7266">2896 14914 937 0,'10'10'455'15,"11"14"-176"-15,6 1-105 16,-3-1-95-16,-3-4-20 16,-3-9 26-16,-3-9 21 15,-2-7 32-15,2-6 3 0,0-9-29 16,-1-5-23-16,-1-7-30 16,-2-2-17-16,2 2-99 15,-3 2-337-15</inkml:trace>
  <inkml:trace contextRef="#ctx0" brushRef="#br0" timeOffset="275784.9563">3538 14968 780 0,'-5'-11'414'15,"-11"-11"-97"-15,-2 4-68 16,-12 2-92-16,-4 8-45 0,-3 11-72 16,2 6-30-16,14 14-42 15,9 6-8-15,13 1 2 16,8 3 5-16,13-8 14 16,9-1 6-16,5-10 10 15,0-7 5-15,3-8 9 16,-6-8 5-16,-4-5 7 15,-2-9 2-15,-15-6 4 16,-4-1 0-16,-8-1 18 16,-2 8 9-16,-7 8 10 15,-4 3-2-15,4 13-28 16,-1 4-20-16,8 9-21 16,5 3-7-16,5 4 0 15,6 0 3-15,8-3 4 16,3-2 3-16,6-6 3 15,1 1 4-15,-4-12 8 16,-1-4 5-16,-3-5 5 0,-2-9 0 16,0-5-2-16,-4-7-3 15,-3-6-4-15,-3-1 0 16,-9 9 17-16,-1 10 15 16,-6 17-5-16,-1 16 1 15,-3 20-19-15,0 11-17 16,4 17 5-16,-1 5-3 15,7 13-8-15,0 6 2 0,4-3-2 16,4-4-6-16,0-23-32 16,1-13-37-16,-3-24-109 15,-3-14 183-15</inkml:trace>
  <inkml:trace contextRef="#ctx0" brushRef="#br0" timeOffset="275925.6391">3897 15103 1414 0,'6'-2'575'0,"6"0"-377"15,8-1-89-15,4 3-75 16,6-6-40-16,8 4-173 16</inkml:trace>
  <inkml:trace contextRef="#ctx0" brushRef="#br0" timeOffset="276250.7799">4360 14802 1189 0,'-17'-3'557'0,"-17"3"-247"0,0 5-127 16,10 7-134-16,7 0-42 15,12 4-33-15,10 3-6 16,10-2 3-16,4-1 9 15,4-4 16-15,-1-5-14 16,-6-7-12-16,-3 0-10 16,-11-7-31-16,-3 0 12 15,-13-2 15-15,-8 1 9 16,-5 5 37-16,-2 4 13 0,5 14 10 16,5 2 1-16,14 7 16 15,5 3-1-15,12 1 8 16,9 1 2-16,14-6-18 15,5-3-4-15,5-7-40 16,3-5 487-16</inkml:trace>
  <inkml:trace contextRef="#ctx0" brushRef="#br0" timeOffset="276854.905">5084 14736 914 0,'-8'15'427'0,"-5"25"-161"0,0 9-107 15,11 7-74-15,11-25-19 32,-5-15-25-32,1 1-11 0,26 24 7 0,6-11 8 15,5-26 25-15,-21-19 12 16,-4-13 3-16,-8-6-7 15,-8-8-25-15,-1 0-16 16,-7 5-20-16,1 10-9 16,2 19-34-16,1 9-7 15,1 20-7-15,1 6 1 0,3 8 23 16,6 1 5-16,11-8 8 16,5-1 0-16,7-12 3 15,-1-10 2-15,-1-11 11 16,-6-9 4-16,-7-11 9 15,-1-1 0-15,-5-7 0 16,3 2-4-16,-1 2-8 16,3 7-3-16,1 15-12 15,1 8-5-15,3 17-4 16,-2 10-1-16,6 14 3 16,-4 0 5-16,-7 0 15 15,-10-4 20-15,-17-13 17 16,-7-1 5-16,-4-14-14 15,1-2-60-15</inkml:trace>
  <inkml:trace contextRef="#ctx0" brushRef="#br0" timeOffset="277542.29">6350 14907 822 0,'0'2'422'0,"0"6"-101"15,0 3-67-15,4 9-92 16,-4 0-16-16,-1 3-51 16,-3-2-20-16,-6-12-23 15,3 0-3-15,1-15-14 16,6-8-6-16,8-12-19 16,7-10-11-16,8-8-5 15,-1 3 0-15,4 6 10 16,-2 8 10-16,-4 21 13 15,1 10 7-15,-6 22 1 16,-6 8-3-16,-2 11-9 16,-1 0-5-16,2-7-8 15,4-3-2-15,5-13-18 0,5-11-28 16,6-11-40-16,2-7-4 16,1-4 17-16,-1-3 27 15,-5 7 34-15,-1 1 1 16,-4 6 4-16,-5 6 9 15,2 1 13-15,-3 3 4 16,2-5 1-16,1-5-5 16,3-9-4-16,-3-8 0 0,-1-9 1 15,-3-3 1-15,-13-10 7 16,-5 1 2-16,-7 3-12 16,-5 9-8-16,-5 18-10 15,-1 10-6-15,-3 18-5 16,2 5-2-16,7 11-7 15,7 9-2-15,10 3 7 16,0 1 5-16,2 6 6 16,0-4 4-16,3-2 1 15,3-3 32-15,0-14-153 16,3-7-332-16</inkml:trace>
  <inkml:trace contextRef="#ctx0" brushRef="#br0" timeOffset="277886.4765">7220 14871 1127 0,'-19'-11'530'0,"-13"-9"-208"15,3 19-162-15,0 5-55 16,8 19-55-16,3 7-26 0,9 7-24 15,4 1-4-15,6-4 0 16,6-7 1-16,5-8 3 16,4-9 5-16,7-10 15 15,4-6 4-15,7-13 2 16,6 0-4-16,5-4-14 16,2 4 4-16,-7 6 0 15,-4 5 3-15,-12 14 22 16,-8 2 3-16,-14 9 37 15,-4 4 12-15,-13 1-9 16,-3 2-7-16,-1-3-30 16,-4-3-92-16</inkml:trace>
  <inkml:trace contextRef="#ctx0" brushRef="#br0" timeOffset="278440.3145">8353 14522 923 0,'3'-6'489'0,"7"-1"-69"16,5 2-164-16,11-1-67 15,9 5-48-15,10 1-75 16,2 0-23-16,-6 6-25 16,-8-1-4-16,-18-1-8 15,-10 0-2-15,-14-1-5 16,-5 1 0-16,-3-3 5 15,2-1 1-15,2 4-12 16,2 1-7-16,0 14-17 16,3 9-3-16,0 14 7 15,5 9 4-15,1 12 13 16,0 2 2-16,2 1 8 16,-2 0 2-16,-6-16 9 15,-3-9 4-15,-7-13 9 16,-4-11 6-16,-5-11 6 15,1-3-1-15,-3-7-6 0,9-4-7 0,10 3-15 16,5-2-9-16,12 5-2 16,4 1 3-16,13-3 22 15,8 8 11-15,15-7 0 16,2 3-3-16,11 0-16 16,0-4 29-16,0 3 294 15</inkml:trace>
  <inkml:trace contextRef="#ctx0" brushRef="#br0" timeOffset="278701.998">9358 15017 1022 0,'2'7'496'16,"7"17"-99"-16,-11 5-72 16,-14 9-40-16,-10 4-47 15,-16-2-102-15,-4 2 213 16</inkml:trace>
  <inkml:trace contextRef="#ctx0" brushRef="#br0" timeOffset="287995.8416">10265 14878 661 0,'13'2'378'15,"7"0"-86"-15,27-6-33 16,14-3-6-16,41-6-71 15,5 0-46-15,-3 10-68 16,-13 4-28-16,-44 13-153 16</inkml:trace>
  <inkml:trace contextRef="#ctx0" brushRef="#br0" timeOffset="288456.9558">11365 14683 748 0,'-9'-8'491'15,"-6"-1"32"-15,-9 4-289 16,-3 5-51-16,-12 16-82 16,-7 6-38-16,-4 21-51 15,3 10-15-15,13 17-11 16,14 5-3-16,29-2 2 15,15-4 3-15,25-16-1 16,7-10 1-16,2-23 5 16,0-14 6-16,-12-22 12 0,-7-8 45 0,-16-11 60 15,-14-4 17-15,-25 0 6 16,-13 1-41-16,-19 8-61 16,-7 14-25-16,-7 16-20 15,8 11-18-15,19 12-85 16</inkml:trace>
  <inkml:trace contextRef="#ctx0" brushRef="#br0" timeOffset="292373.5982">11795 14945 919 0,'-2'0'437'16,"-3"4"-168"-1,7 2-46-15,21 7-42 16,10-3-36-16,35 0-39 15,17-1-30-15,16-13-18 16,2-2-69-16,-3-5-442 16</inkml:trace>
  <inkml:trace contextRef="#ctx0" brushRef="#br0" timeOffset="292761.5396">12690 15017 999 0,'2'-9'507'0,"7"-9"-155"0,0-11-170 16,-4-9-26-16,5-12-51 15,-6-3-17-15,3 4-26 16,1 8-13-16,-2 20-28 16,0 6-14-16,-2 18-21 15,0 8-9-15,4 23-4 16,0 15 1-16,0 25 14 15,-2 7 9-15,-6 1 4 16,0-5 6-16,1-16-68 16,2-8-79-16</inkml:trace>
  <inkml:trace contextRef="#ctx0" brushRef="#br0" timeOffset="293167.5575">13032 14792 1047 0,'-7'-4'484'15,"-4"-5"-187"-15,9 9-115 16,14 10-68-16,15 10-29 16,19 14-40-16,5 8-3 15,-1 6-17-15,-8-2-5 16,-21-3-8-16,-8-5 3 0,-21-5 5 15,-5-4 0-15,-5-3 9 16,-1-6-17-16,-3-12-27 16,0-5-13-16,2-16-51 15,5-7 9-15,22-7-39 16,7-10 10-16,16-13 34 16,5-7 14-16,12-8 106 15,8 5 24-15,-11 11 60 16,-8 4 22-16,-36 15-17 15,-22 4-18-15,-29 17-47 16,-11 6-28-16,-8 9-29 16,3 6-3-16,14 3-17 15,12 5 18-15,21 4-141 16,11 0-69-16</inkml:trace>
  <inkml:trace contextRef="#ctx0" brushRef="#br0" timeOffset="293768.8604">13649 14638 1434 0,'11'-1'577'0,"14"-3"-394"0,7 4-41 16,12 0-87-16,1-1-22 16,-4 0-20-16,-1-4-6 15,-12 0-40-15,-6 1-25 16,-7-3-29-16,-5 3 1 15,-10-1 36-15,-7-1 24 16,-9 3 19-16,-3 3 0 16,-2 4-5-16,1 5-3 0,2 6-5 15,3 4 0-15,4 10 20 16,4 3 2-16,7 9 20 16,3 0 9-16,7 6 0 15,0 4 3-15,-3-4-4 16,-1-4-5-16,-9-8 28 15,-4-4 11-15,-11-11 6 16,-6 1 4-16,-6-3-36 16,-3-2-10-16,5-1-10 15,1-2-5-15,12-4-2 16,4-8-3-16,8-1-13 16,10-3-2-16,7 1-8 15,8 1 4-15,13 1 27 16,-1 0 12-16,9 0 10 15,-1 2 1-15,0 2-16 16,-3-3-3-16,-7-1-55 16,-3-4 386-16</inkml:trace>
  <inkml:trace contextRef="#ctx0" brushRef="#br0" timeOffset="294084.5245">14487 14754 774 0,'4'-1'491'0,"6"-2"62"15,10 0-287-15,12 5-100 0,11 1-36 16,7 5-66-16,3 0-25 16,4-1-42-16,-8-1-71 15,-7-6-238-15</inkml:trace>
  <inkml:trace contextRef="#ctx0" brushRef="#br0" timeOffset="294269.5865">14458 14925 992 0,'5'5'501'16,"17"0"-93"-16,8 3-148 0,21 4-63 15,6-4-49-15,10-1-84 16,4-1-6-16,-1-4-163 16,1-2-86-16</inkml:trace>
  <inkml:trace contextRef="#ctx0" brushRef="#br0" timeOffset="294628.9982">15453 14625 1180 0,'-17'-8'547'0,"-26"-6"-238"0,-3 7-90 15,-4 9-118-15,0 6-49 16,7 21-61-16,6 4-16 15,9 18-5-15,6 12-1 16,10 10 5-16,6 0 5 16,21 0 10-16,8-12 8 15,24-17 10-15,8-11 6 16,11-23 27-16,7-9 25 0,-7-25 57 16,-2-5 15-1,-24-22-3-15,-10-10-21 0,-28-9-53 16,-8-4-18-16,-25 10-24 15,-12 7-10-15,-6 21-28 16,-4 13-67-16</inkml:trace>
  <inkml:trace contextRef="#ctx0" brushRef="#br0" timeOffset="295035.2001">16215 14756 1041 0,'23'-2'506'15,"18"1"-171"-15,26 2-189 16,6 2-4-16,10 0-73 16,-1-1-25-16,-4 0-38 15,-7-2-52-15,-14-2-173 16</inkml:trace>
  <inkml:trace contextRef="#ctx0" brushRef="#br0" timeOffset="295300.4958">16174 14899 752 0,'5'3'369'0,"8"0"-82"0,19 0-91 16,30-2 14-16,16-1-8 15,20 0-42-15,1 1-25 16,-1-3-64-16,-5-2-29 16,-16-4-36-16,-13-3-27 15,-31-3-95-15,-11 1-60 16,-24-1-230-16,-7-5-174 0</inkml:trace>
  <inkml:trace contextRef="#ctx0" brushRef="#br0" timeOffset="295441.2516">16861 14679 399 0,'9'-4'267'0,"11"-1"54"15,6 5-29-15,2 12-20 16,0 6-28-16,-5 13-64 16,-5 11-15-16,-15 9-24 15,-5 3-14-15,-18-2-34 16,-14-7-20-16,-11-14-40 16,-7-2-81-16</inkml:trace>
  <inkml:trace contextRef="#ctx0" brushRef="#br0" timeOffset="295731.4609">16331 14673 886 0,'-19'1'439'0,"-25"4"-134"15,3 9-98-15,2 13-81 16,5 3-33-16,19 16-43 16,8 3-12-16,24 7-12 0,9-3-4 15,17-13-1-15,7-8 26 16,10-18-125-16,3-3-81 15</inkml:trace>
  <inkml:trace contextRef="#ctx0" brushRef="#br0" timeOffset="296094.8138">15516 14711 1007 0,'-4'0'521'0,"-6"4"-165"16,-20 16-122-16,-9 7-47 16,-20 23-74-16,-7 8-34 15,2 7-48-15,7 5-12 16,19-14 188-16</inkml:trace>
  <inkml:trace contextRef="#ctx0" brushRef="#br0" timeOffset="296632.3011">17695 14500 948 0,'11'-3'416'0,"9"-8"-164"0,21 5-161 16,11 0-1-16,15 3-11 16,2 0-19-16,-10 3-21 15,-3 3-10-15,-21-1-14 16,-9 3-12-16,-13-3-45 15,-8 6-45-15,-11-4-112 16,-3-1-66-16</inkml:trace>
  <inkml:trace contextRef="#ctx0" brushRef="#br0" timeOffset="296928.83">18017 14475 201 0,'-8'3'184'0,"-10"0"58"16,5 2-7-16,7 5-54 15,-1 1-9-15,4 10-31 16,3 8-24-16,-1 5-27 15,0 5-7-15,1 6-20 16,1-2-10-16,3 7-24 16,1-1-9-16,1-8-3 0,-6-5 1 15,-6-13 6-15,0-3 4 16,-14-10 7-16,-5 0 0 16,-8-2-6-16,-6-4-6 15,3-1-12-15,7 0-2 16,13 1-12-16,10-1-6 15,12-1 15-15,9 0 20 16,10-2 39-16,5 0 15 16,14 4-6-16,0 1-16 15,3 0-29-15,3 1-9 0,-2-9-95 16,5 0-82-16</inkml:trace>
  <inkml:trace contextRef="#ctx0" brushRef="#br0" timeOffset="297335.5262">18600 14614 980 0,'0'-1'497'0,"8"-2"-152"0,15 2-158 16,10 1-31-16,14 2-69 15,4 1-25-15,-1 0-35 16,-2-3-9-16,-10 1-26 16,-8-1-47-16,-10-3-168 15,-5 3-159-15</inkml:trace>
  <inkml:trace contextRef="#ctx0" brushRef="#br0" timeOffset="297644.6176">18609 14754 1001 0,'4'2'462'31,"10"0"-191"-31,14 0-48 0,17-1-29 16,10-1-37-16,9 0-52 15,-4-1-25-15,-15 1-39 16,-14 0-11-16,-16 0 5 16,-7 0-24-16,-9 0 369 0</inkml:trace>
  <inkml:trace contextRef="#ctx0" brushRef="#br0" timeOffset="298795.6114">19374 14666 1078 0,'-4'0'503'0,"-6"-2"-171"15,10 1-102-15,17 1-70 16,8 0-25-16,19 5-58 16,13 1-24-16,11-3-27 15,3 1-8-15,-1-1-75 0,-11 1 429 16</inkml:trace>
  <inkml:trace contextRef="#ctx0" brushRef="#br0" timeOffset="299181.5825">20220 14433 922 0,'2'-12'470'0,"7"-18"-125"16,7-4-91-16,12-11-96 16,-1-5-28-16,2 2-47 15,-6 0-7-15,-5 15-13 16,-8 4-14-16,-8 17-16 15,-3 3-6-15,-7 8-22 16,3 1-7-16,-3 7-28 16,3 9-11-16,1 17-1 15,2 10 2-15,5 21 19 16,5 11 12-16,8 5-70 16,2-6-98-16</inkml:trace>
  <inkml:trace contextRef="#ctx0" brushRef="#br0" timeOffset="299415.87">20073 14654 1056 0,'6'-2'492'15,"14"-2"-138"-15,14 2-129 0,30-3-57 16,13 4-25-16,9 4-77 16,2 0-22-16,-10 2-15 15,-8-2-34-15,-12-3-61 16,-12-1-57-16,-21 2-257 16</inkml:trace>
  <inkml:trace contextRef="#ctx0" brushRef="#br0" timeOffset="299869.7543">20192 14857 949 0,'0'-5'480'0,"0"-4"-177"16,16 3-84-16,6 1-20 16,12 2-67-16,9 3-25 15,1 7-35-15,-3 1-15 16,-11 8-24-16,-4 5-7 16,-18 0-9-16,-8 3-1 15,-11-2 0-15,-7 0-1 16,-4-5-4-16,0-3 0 0,11-5-21 15,2-7-11-15,16-2-7 16,10 0-5-16,8 0 17 16,6 3 7-16,-1 8 0 15,-5 2-1-15,-3 7 3 16,-10 3 0-16,-15-1 9 16,-6 4 4-16,-23-4 5 15,-1-2 4-15,-15-6 6 16,0-6 1-16,4-9-3 15,1-9-6-15,19-4-65 16,7-3-69-16,16-1-472 16</inkml:trace>
  <inkml:trace contextRef="#ctx0" brushRef="#br0" timeOffset="300524.2741">21432 14192 1193 0,'-3'4'499'0,"-9"9"-281"16,-4 12-71-16,-5 28-47 15,-8 9-19-15,-5 14-30 16,2 1-7-16,3-14-20 16,6-5-5-16,10-21 3 15,4-12-1-15,9-14 12 16,0-14 3-16,6-13 3 15,5-9 0-15,4-14-9 0,7-8-5 16,3-19-4-16,1-9-1 16,-1-6-9-16,2 5-5 15,-7 24-4-15,0 12 2 16,-7 21 9-16,-6 8 3 16,-2 13-1-16,2 8-5 15,4 12-10-15,2 8-2 16,5 16-1-16,6 13 1 0,6 15 1 15,1 1 1 1,-2-5 0-16,-6-9-24 0,-10-15-67 16,-5-4-36-16,-4-12-79 15,-3-5-52-15</inkml:trace>
  <inkml:trace contextRef="#ctx0" brushRef="#br0" timeOffset="300727.2978">21288 14480 1342 0,'12'-1'570'16,"9"0"-322"-16,18 1-130 15,5 5-13-15,14 2-55 0,0 3-16 16,-3-5-48-16,3 0-61 15</inkml:trace>
  <inkml:trace contextRef="#ctx0" brushRef="#br0" timeOffset="300946.9858">21974 14718 1286 0,'0'3'613'0,"0"2"-254"15,0-1-154-15,0-4 64 16</inkml:trace>
  <inkml:trace contextRef="#ctx0" brushRef="#br0" timeOffset="331535.7196">1757 16048 631 0,'-9'3'370'0,"-5"10"-90"15,6 3-69-15,21 5-90 16,12 0-31-16,34-7 3 15,21 1 0-15,19-13-28 16,10-3-11-16,7-7-14 16,-6-3-34-16,-11 3-115 15,-13 4-67-15,-37 4-351 16</inkml:trace>
  <inkml:trace contextRef="#ctx0" brushRef="#br0" timeOffset="331754.2406">2193 16210 886 0,'-7'-1'444'0,"-7"-1"-156"16,4 7-131-16,4 11-31 16,5 16-50-16,3 11-17 15,6 18-18-15,2 5-9 16,1 3-16-16,-2-5-1 15,1-12-43-15,1-6-61 16,1-12-257-16</inkml:trace>
  <inkml:trace contextRef="#ctx0" brushRef="#br0" timeOffset="332082.2972">2587 16469 1001 0,'-12'1'488'15,"-13"2"-192"-15,7 7-167 16,2 5-55-16,7 6-74 15,5 7-13-15,17 6-12 16,4-4 2-16,14-9 13 0,6-4 8 16,-3-13 55-16,-2-4 43 15,-9-10 82-15,-9-5 27 16,-15-5-20-16,-10-2-34 16,-8-1-82-16,-4-1-22 15,1-2-111-15,6 5-99 16</inkml:trace>
  <inkml:trace contextRef="#ctx0" brushRef="#br0" timeOffset="332738.3953">3761 16449 979 0,'-9'17'469'0,"-15"25"-197"15,-8 7-52-15,-11 3-99 0,1-1-41 16,8-13-34-16,4-11-15 16,8-24-47-16,0-12-24 15,2-23-24-15,2-9-5 16,14-1 34-16,4 8 41 16,11 11 61-16,-1 7 13 15,2 15 15-15,3 8-13 16,5 10-40-16,6 7-6 15,9 4-7-15,3-3-8 0,7 3-7 16,5-2-3-16,4-5-1 16,1-6-1-16,1-8 2 15,-9-6 3-15,-13-5 8 16,-8-6 5-16,-13-6 7 16,-2-3 1-16,-10-14-5 15,3 7-2-15,-6-6-2 16,-11-4-9-16,-1 9-10 15,-11-1-4-15,-4 15-18 16,2 13-2-16,-1 15-10 16,4 10 1-16,8 11 2 15,6 5 3-15,11 12 10 16,6 4 0-16,8 12 6 16,1 1 3-16,-2-6 4 15,0-4 3-15,-2-14-31 16,-1-8-42-16,-2-11-120 0,0-7-114 15</inkml:trace>
  <inkml:trace contextRef="#ctx0" brushRef="#br0" timeOffset="332969.4177">4111 16568 959 0,'5'-8'603'15,"4"-8"16"-15,2 11-429 0,-2 5-59 16,4 13-89-16,-1 6-17 16,0 17-7-16,-2 1 0 15,-1 2-3-15,3-3-4 16,3-17-2-16,2-8 4 0,5-18 13 16,-1-9 6-16,0-14 8 15,-2-5-1-15,-5 0-2 16,-1 3-23-16,-9 7 105 15</inkml:trace>
  <inkml:trace contextRef="#ctx0" brushRef="#br0" timeOffset="333439.477">4471 16555 1138 0,'9'2'478'16,"5"5"-249"-16,5 5-73 0,-7 4-37 15,-4 4-15-15,0 4-32 16,-8-1-10-16,-2-2-14 16,1-3-10-16,1-11-10 15,0-8-5-15,7-19-11 16,4-5-6-16,9-10-8 15,3 9-1-15,5 5 8 16,-6 4 11-16,-3 14 13 16,-4 3 4-16,-4 18 1 15,-4 6-1-15,-6 8-8 16,-1 4-3-16,0-3-14 16,11 0-86-16</inkml:trace>
  <inkml:trace contextRef="#ctx0" brushRef="#br0" timeOffset="333881.3487">4887 16524 805 0,'6'-9'452'0,"8"-10"-23"0,12 18-306 15,6-1-15-15,11 4-52 16,-1-1-16-16,-2-1-7 16,-3 4 0-16,-16-3-3 15,-7 2 1-15,-14 3 10 16,-9-5 3-16,-15 6-2 16,-3-3-5-16,-8 0-22 15,2 6-11-15,10-1-14 16,2 3-7-16,13 8-6 15,8 0 0-15,4 2 7 16,10 1 7-16,5-4 12 16,0 0 8-16,10-8 8 0,1-2 1 15,2-10 6-15,1-4 1 16,-2-9 3-16,-2-6 0 16,-5-6-1-16,-3-3-3 15,-6 2 0-15,-6 5 10 16,-2 18 0-16,-4 4 2 15,1 16-4-15,-1 7-14 0,-1 7-6 16,7 8-7-16,3-3-525 16</inkml:trace>
  <inkml:trace contextRef="#ctx0" brushRef="#br0" timeOffset="334161.4534">5502 16484 716 0,'6'-4'458'0,"1"-4"38"15,-2 8-210-15,4 19-114 16,-4 4-28-16,2 8-55 15,1 5-25-15,-1 3-32 16,-1-2-8-16,3-6-21 16,0-5-49-16,6-15-169 0,2-9-145 15</inkml:trace>
  <inkml:trace contextRef="#ctx0" brushRef="#br0" timeOffset="334302.0462">5745 16538 836 0,'1'-1'439'16,"-5"-6"-101"-16,-7 10-54 15,-11 5-74-15,-5 5-32 16,2 3-78-16,5-2-26 0,9 1-67 16,7-3-14-16,13 5-55 15,7 0-61-15,13 3-187 16,9 2-182-16</inkml:trace>
  <inkml:trace contextRef="#ctx0" brushRef="#br0" timeOffset="334545.73">6055 16730 533 0,'13'-11'326'16,"12"-9"-15"-16,-4 0 8 16,-12-1-27-16,-9 4-15 15,-14 5-27-15,-11 2-34 0,-13-1-70 16,-1 1-32-16,0-4-56 16,7 1-24-16,13 12-38 15,6 5-19-15,7 7-24 16,2 6-5-16,8 5 17 15,2 3 14-15,8 1 19 16,3 1 6-16,2-5 4 16,7-3 0-16,5-5 19 15,1-8-30-15,0-10-144 16,-7-6-77-16</inkml:trace>
  <inkml:trace contextRef="#ctx0" brushRef="#br0" timeOffset="334670.7009">5993 16311 1509 0,'-7'1'644'0,"-2"4"-372"0,5 7-89 15,5 11-109-15,8 10-36 16,7 7-75-16</inkml:trace>
  <inkml:trace contextRef="#ctx0" brushRef="#br0" timeOffset="335139.3482">6921 16636 797 0,'0'14'366'0,"0"19"-169"15,-2 5-50-15,-3-2-68 16,0-5-28-16,4-11-26 16,2-10 6-16,8-19 10 0,-4-8 11 15,2-18 57-15,-1-3 21 16,-3-9 31-16,2 3 5 16,7 3-37-16,5 7-28 15,6 18-46-15,3 7-21 16,-2 17-30-16,-3 9-3 15,-3 11-2-15,-4 4 0 16,-2 6-9-16,1 1-50 16,5-4-114-16</inkml:trace>
  <inkml:trace contextRef="#ctx0" brushRef="#br0" timeOffset="335420.5241">7280 16664 1299 0,'-5'2'564'0,"0"7"-305"15,5-1-104-15,13 6-96 16,8 0-25-16,5-3-18 16,4-3 1-16,-2-5 8 15,-3-6 5-15,-6-9 16 16,-5-4 5-16,-11-9 2 16,-3 3-3-16,-10-7-12 15,-1-3-7-15,-11-1-10 16,-4 1-10-16,0 13-23 15,-1 10-10-15,3 21-13 16,5 12 0-16,9 15 8 16,7 9 3-16,15 12 6 0,3 9 3 15,8 9 10-15,-5-3 5 16,1-6-86-16,-4-6-65 16</inkml:trace>
  <inkml:trace contextRef="#ctx0" brushRef="#br0" timeOffset="335812.2">7870 16641 753 0,'0'-6'391'0,"-2"-9"-72"16,-4 0-34-16,-5 0-38 0,-9-3 5 15,-7 8-51-15,-9 1-33 16,-6 9-64-16,1 6-45 15,6 5-44-15,7 4-17 16,13 2-16-16,9 4 0 16,14 6 5-16,10-1 5 15,17-4 6-15,7-1 1 16,6-12 21-16,-2-4-40 16,-10-6-130-16,-7-11 62 15</inkml:trace>
  <inkml:trace contextRef="#ctx0" brushRef="#br0" timeOffset="335921.7856">7809 16326 1310 0,'-7'-4'587'0,"0"0"-301"15,-3 4-142-15,12 9-64 16,6 6-122-16</inkml:trace>
  <inkml:trace contextRef="#ctx0" brushRef="#br0" timeOffset="336328.3256">8279 16543 955 0,'-9'-9'492'16,"-20"-3"-121"-16,-2 4-136 15,-7 11-107-15,-2 10-48 0,8 10-68 16,5 3-15-16,12 4-15 15,8 2-3-15,13-3 1 16,9 0 2-16,11-8 11 16,4-4 14-16,-1-7 34 15,-5-5 20-15,-14-6 44 16,-8-3-4-16,-13-3-22 16,-5-3-14-16,-6 1-102 15,0-6-91-15</inkml:trace>
  <inkml:trace contextRef="#ctx0" brushRef="#br0" timeOffset="336566.0621">8298 16605 861 0,'8'2'502'0,"7"6"-31"0,3 0-163 16,-3 6-112-16,-2 1-34 16,-8-1-49-16,-5 0-23 15,0-5-32-15,-4-3-10 0,6-7-21 16,0-8-7-16,7-7-15 15,3-3-7-15,3 1-11 16,5 6-1-16,1 8 1 16,-2 5 2-16,-4 12 1 15,-6 4 5-15,-6 12 6 16,-3 4 3-16,-5 0 25 16,0 0-55-16</inkml:trace>
  <inkml:trace contextRef="#ctx0" brushRef="#br0" timeOffset="336769.1534">8761 16464 1116 0,'-2'1'650'16,"-2"4"-14"-16,4 12-447 15,6 14-64-15,3 15-70 0,2 13-18 16,-7 15-12-16,-5 4-6 15,-5 12-6-15,-1-6 3 16,0-10-42-16,5-10-19 16,2-21-71-16,0-9-79 15</inkml:trace>
  <inkml:trace contextRef="#ctx0" brushRef="#br0" timeOffset="337154.1795">8786 16778 1300 0,'8'-6'563'0,"9"-4"-310"15,7 3-139-15,5 2-50 16,10 3-47-16,1-1-18 16,0 1-152-16,-1-3-96 0,-9 0-44 15,-9-3 8-15,-7-2 160 16,-2 1 139-16,-5-1 120 15,-4-1 35-15,-3-2 58 16,-4 0-14-16,-6 1-58 16,-1 6-19-16,-4 6-58 15,1 5-30-15,2 10-24 16,4 4-18-16,11 6-17 16,4 2-2-16,12-3 5 15,5-6 4-15,8-6 7 16,1-5 8-16,-5-13 34 15,-3-4 25-15,-12-11 42 16,-9-7 6-16,-12 2-31 16,-10 0-33-16,-12 12-77 15,-2 9-43-15</inkml:trace>
  <inkml:trace contextRef="#ctx0" brushRef="#br0" timeOffset="337607.2571">10261 16553 848 0,'-22'-2'413'0,"-29"-3"-104"15,-1 10-156-15,5 16-74 16,4 8-24-16,23 9-44 15,13 6-10-15,24 1-6 16,19-1 1-16,24-11 9 16,2-8 9-16,-4-24 32 15,-9-12 35-15,-18-24 60 16,-10-12 19-16,-16-10-6 0,-11-10-30 16,-15-17-59-16,-3-5-24 15,-4-11-27-15,8 6-13 16,15 26-49-16,7 15-72 15,24 34-136-15,11 11-89 16</inkml:trace>
  <inkml:trace contextRef="#ctx0" brushRef="#br0" timeOffset="338216.2483">10387 16598 910 0,'4'4'485'16,"4"6"-79"-16,5 9-251 15,-2 8 6-15,1 4-70 16,-3 0-25-16,-1-3-20 16,-5-6-2-16,0-11-8 15,-2-3 2-15,6-16-3 16,6-9-3-16,6-12-8 15,6-4-12-15,6 4-12 16,-2 6 5-16,-4 15 9 16,-2 5 4-16,-12 14 28 15,0 4 0-15,-7 7-7 16,1 5-1-16,-1-1-23 0,1-1-5 16,3-8-40-16,2-5-81 15,3-13-228-15,0-7-148 16,-1-13-30-16,-4-7 97 15,-8-12 371-15,-5-4 198 16,3-4 173-16,2-1 19 16,8 9-71-16,6 4-15 15,3 10-64-15,3 6-30 16,10 13-57-16,2 11-37 0,4 16-36 16,0 13-8-16,-4 8-10 15,-4 5 1-15,-3 5-1 16,-3-3 1-16,-5-2-5 15,-3-3 0-15,-6-11 2 16,0-9-11-16,-6-19-12 16,0-6-4-16,-4-21-6 15,-9-5 11-15,-14-8 10 16,-5 2 1-16,-11 12-9 16,-5 11 1-16,-2 23-6 15,5 9 1-15,-3 4-44 16,27 5 401-16</inkml:trace>
  <inkml:trace contextRef="#ctx0" brushRef="#br0" timeOffset="338813.7809">11258 16602 1061 0,'1'-4'477'0,"3"-1"-228"15,-1 4-43-15,-4 1-89 16,0 0-30-16,-3 17-49 16,-7 40-18-16,12-28-14 15,7 0-3-15,7-9 3 16,8-4 7-16,9-16 10 16,4-4 11-16,-6-17 15 0,-3-4 3 15,-15-5-3-15,-2-1-7 16,-10 5-19-16,-2 5 6 15,-5 13 3-15,-1 6-8 16,-1 9-5-16,3 5-16 16,6 7-14-16,7 4-1 15,14 0 7-15,7 3 1 16,9-3 5-16,1-5 3 0,-4-6 7 16,-4-8 7-16,-11-7 22 15,-7-10 6-15,-7-6 1 16,-5-5-12-16,-9-3-107 15,-3-2-81-15,-5-1-156 16,-4-2-13-16,0-3 77 16,2-2 74-16,2-7 193 15,2 4 42-15,7 5 34 16,-1 7 0-16,7 15-48 16,2 5-31-16,6 7 27 15</inkml:trace>
  <inkml:trace contextRef="#ctx0" brushRef="#br0" timeOffset="339016.5416">11652 16466 846 0,'8'5'501'0,"6"15"-37"0,4 2-212 16,6 11-130-16,0 2-49 16,-2-2-46-16,0-2-4 15,-6-9-1-15,-3-5-1 16,-2-10 21-16,0-6 7 15,-1-14 10-15,-1-6 2 16,0-11-14-16,-2-1-26 16,-3 1 353-16</inkml:trace>
  <inkml:trace contextRef="#ctx0" brushRef="#br0" timeOffset="339516.8586">12324 16463 932 0,'-12'-5'459'0,"-9"1"-166"16,0 3-83-16,9 6-99 15,-1 6-44-15,9 6-45 16,6 4-13-16,10-2-5 16,9 2-1-16,4-7 4 0,2-3 4 15,-10-2 8-15,-3-6 10 16,-15-3-8-16,-12-5-5 16,-12 2-9-16,-2 2-7 15,-3 2-2-15,3 6-3 16,9 6-10-16,0 0-4 15,12 8 0-15,6 0 1 16,8 0 7-16,5-1 3 16,11-6 8-16,7-3 13 0,13-11 18 15,7-5 7-15,2-13 11 16,-5-4-4-16,-8-5-4 16,-8-3-5-16,-13 2-6 15,-2 3-6-15,-16 7 13 16,-2 5-3-16,-8 13-11 15,-2 8-2-15,3 14-27 16,3 6-3-16,9 7 4 16,4 3-67-16</inkml:trace>
  <inkml:trace contextRef="#ctx0" brushRef="#br0" timeOffset="339886.6384">13570 16651 972 0,'-4'-6'500'0,"-5"-10"-132"0,-4 1-92 15,-9-5-69-15,-3 4-28 16,-5 6-63-16,-5 1-22 16,3 9-52-16,1 4-36 15,7 9-17-15,6 7-6 16,15 6-1-16,9 3-4 15,18 2 11-15,4-2 4 0,11-6 8 16,1-4 9-16,-3-12-22 16,2-7-53-16</inkml:trace>
  <inkml:trace contextRef="#ctx0" brushRef="#br0" timeOffset="339993.0346">13522 16416 1159 0,'-5'-3'473'0,"-6"2"-297"0,5 1-118 0</inkml:trace>
  <inkml:trace contextRef="#ctx0" brushRef="#br0" timeOffset="340431.6572">13636 16597 1017 0,'-1'0'484'16,"-7"1"-79"-16,16 5-372 15,10-2-3-15,9 1-16 16,10 2-4-16,2-7 3 16,1-1 2-16,-8-5 6 15,-8-3 5-15,-11-1 1 0,-10-1-3 16,-11 3-11-16,-9 0-1 15,-11 4 17-15,-2 4 6 16,3 7 3-16,6 7-6 16,12 9-31-16,4 1-5 15,12 10-5-15,1-2 1 16,12-3 8-16,5-2 0 16,5-8 11-16,2-8 3 15,-1-11 10-15,-1-6 2 0,-3-12 2 16,-1-5-1-16,-4-3-7 15,-3 0-3-15,-7 1-3 16,-2 4-4-16,-8 13-4 16,-6 6 2-16,-4 12-5 15,0 6 0-15,2 9-2 16,6 2-3-16,10 4-59 16,5-5 467-16</inkml:trace>
  <inkml:trace contextRef="#ctx0" brushRef="#br0" timeOffset="341041.0998">14916 16566 1003 0,'4'-5'395'0,"4"-4"-189"16,7 1-108-16,12 5 5 16,7 3 15-16,15 4-36 15,6 2-20-15,0-2-24 16,-7-4-9-16,-19-2 4 15,-10-3 5-15,-23 0-7 16,-6 2-8-16,-14 3-13 16,-6 3-4-16,1 3-2 15,0 5-1-15,12 5-9 16,3 2-7-16,11 10-6 16,12 3 1-16,7 5-31 15,14-3-106-15,13-6-76 16,6-8-61-16,10-13-184 15,-3-6 104-15,-5-10 126 16,0-7 109-16,-12-4 331 16,-3-1 48-16,-10 0 18 15,-9 1-17-15,-9 1-25 0,-9 2 4 16,-14 0 6-16,-3 3-11 16,-9 6-75-16,1 5-42 15,-5 8-63-15,1 4-22 16,7 10-15-16,2 1-8 15,19 8-5-15,6 1 4 16,18-4 18-16,6-2 17 16,4-8 25-16,-2-5 7 0,-9-9 9 15,-5-3-4-15,-10-10-11 16,-2-3-51-16</inkml:trace>
  <inkml:trace contextRef="#ctx0" brushRef="#br0" timeOffset="341493.9274">16177 16503 1085 0,'11'8'396'16,"15"10"-249"-16,9-1-32 15,11 1 46-15,8-3-8 16,2-9-55-16,-3-4-17 15,-15-6-11-15,-13-11-9 0,-17-6-14 16,-9-5-18-16,-20-10-27 16,-7-1-5-16,-17 4-14 15,-3 6-5-15,2 25 0 16,2 14-5-16,14 30 2 16,6 10 10-16,16 13 6 15,7 6 2-15,16 8 7 16,7 4 2-16,3-5 5 15,5-3-1-15,-4-21 11 16,-2-12-3-16,-6-23-62 16</inkml:trace>
  <inkml:trace contextRef="#ctx0" brushRef="#br0" timeOffset="342075.2841">16906 16367 937 0,'-12'-4'459'0,"-13"-3"-138"16,-3 7-107-16,0 8-107 16,2 6-33-16,11 10-61 15,8 4-13-15,14 2-7 16,8 2 2-16,9-10 6 15,5-3 7-15,1-7 10 16,-4-9 7-16,-11-3-4 16,-5-4-5-16,-13-7-16 15,-7 2-8-15,-7-2-1 16,-7 0 1-16,0 8 0 16,-2 3-4-16,8 7-9 15,3 8-1-15,4 2 1 16,6 5 4-16,9 0 6 15,5-2 6-15,10-1 19 16,5-5 9-16,6-3 13 16,4-3-2-16,2-5-4 0,-1-3-2 15,-5-6-5-15,-3-4 3 16,-11-4-3-16,-1-2-2 16,-8-2-1-16,-4 4-3 15,-3 4-2-15,-6 5-3 16,2 10-8-16,-4 0-1 15,4 6-6-15,6 2 1 16,4-2 2-16,7 3 2 16,2-3 8-16,1-6 6 0,5 0 17 15,-3-5 7-15,-1-6 7 16,-2 2-1-16,-10-7-7 16,-4-4-45-16,-2-2-146 15,-6-4-61-15</inkml:trace>
  <inkml:trace contextRef="#ctx0" brushRef="#br0" timeOffset="342184.5404">17108 16325 941 0,'-5'-6'577'0,"-4"-5"-23"15,0 5-183-15,6 6-201 16,0 5-69-16,4 11-52 16,6 8-86-16</inkml:trace>
  <inkml:trace contextRef="#ctx0" brushRef="#br0" timeOffset="342512.9065">17170 16325 1081 0,'8'-3'499'0,"8"7"-188"16,4 15-120-16,1 27-83 15,-4 13-21-15,-8 20-45 16,-2 4-8-16,-6 5-15 15,-1 4-4-15,-1-9 3 16,-2-5-13-16,-1-19-73 16,3-13-41-16</inkml:trace>
  <inkml:trace contextRef="#ctx0" brushRef="#br0" timeOffset="342684.4253">17357 16682 1471 0,'0'-3'555'0,"10"-4"-463"0,7-1-24 15,18-1-55-15,4-1 9 16,5 1-135-16,1 1-81 16,-5-3-297-16</inkml:trace>
  <inkml:trace contextRef="#ctx0" brushRef="#br0" timeOffset="342903.4475">17751 16577 353 0,'2'4'348'0,"2"0"50"0,-13 9-51 16,-9 2-34-16,-16 6-109 16,-5-1-48-16,-6-2-75 15,2-6-28-15,11-11-17 16,9-2-5-16,12-13-8 16,2-5-4-16,9-9-9 15,0-3-1-15,6 3 20 16,10 10 14-16,-1 10 9 15,6 9 2-15,2 17-16 16,-6 3-15-16,11 18-13 16,0 5-2-16,6 4-60 15,3-1-450-15</inkml:trace>
  <inkml:trace contextRef="#ctx0" brushRef="#br0" timeOffset="343477.984">18520 16085 1119 0,'3'-6'443'15,"4"-3"-201"-15,19 4-119 16,11 1-4-16,11 2 24 0,17 5-48 16,-2-1-18-16,-3 4-31 15,-9 1-12-15,-26-6-5 16,-13-1 1-16,-24-2-8 15,-9-1-7-15,-6 3-13 16,-4 1-9-16,3 13-14 16,4 4 0-16,10 12-5 15,5 8 2-15,10 7 9 16,6 6 2-16,8 11 4 16,3 0 4-16,1 0 4 15,-8-7 1-15,-11-14 11 16,-10-11 8-16,-18-12 7 15,-7-6 4-15,-6-11 4 16,-1 0-3-16,11-10-9 16,8-2-15-16,23 4-25 15,12-2-8-15,24 3-6 0,13 2 19 16,19-1 38-16,8 5 12 16,-1 1 10-16,-3 1-9 15,-6-2 13-15,-3 1-703 16</inkml:trace>
  <inkml:trace contextRef="#ctx0" brushRef="#br0" timeOffset="344515.8734">20218 16292 925 0,'-24'-2'428'16,"-16"-3"-158"-16,-6 4-144 16,-3 4-29-16,12 3-47 15,12 6-29-15,12 5-43 16,12 3-8-16,7 0 7 15,8-3 8-15,14 0 15 16,8-3 7-16,2-3 6 16,-7-4 5-16,-13-4-9 15,-8-3 44-15,-13 2 12 16,-9-1 0-16,-12 1 8 0,-4 1-42 16,-4-2-22-16,2 4-5 15,7 4-10-15,3 3-5 16,13 6-7-16,7 1-1 15,6 0 10-15,10-3 6 0,11 0 23 16,4-4 11-16,9-4 3 16,2-1 3-16,-2-13-4 15,2-7 0-15,-7-10 3 16,-1-7-1-16,-9-8-5 16,-3-2-4-16,-9 4-7 15,-5 4-19-15,-7 18 22 16,-2 7-7-16,-5 16-15 15,-1 10 9-15,4 17-32 16,1 9 5-16,4 7 16 16,3-2-23-16,-1-10-62 15</inkml:trace>
  <inkml:trace contextRef="#ctx0" brushRef="#br0" timeOffset="344684.1584">20384 16139 1044 0,'-4'-8'535'0,"-3"-7"-67"15,3 8-395-15,0 4 3 16,5 5-250-16,3 4-209 16</inkml:trace>
  <inkml:trace contextRef="#ctx0" brushRef="#br0" timeOffset="344871.7398">20425 16251 1171 0,'5'8'491'0,"13"14"-257"16,0 10-68-16,9 17-51 15,0 1-35-15,3 1-58 16,-3-7-5-16,-8-19 27 16,0-5 18-16,-3-13 19 15,0-9 10-15,3-15-22 16,-3-7-14-16,0-12-18 15,-5-2 7-15,-6 2-116 16,-3 6-89-16</inkml:trace>
  <inkml:trace contextRef="#ctx0" brushRef="#br0" timeOffset="345278.0911">21134 16440 602 0,'0'2'396'0,"-6"9"38"16,-9 5-108-16,-13 1-100 16,-5 4-52-16,-4-2-93 0,2-1-25 15,10-2-28-15,4-6-3 16,5-10 4-16,4-8-2 16,3-16-9-16,5-3-7 15,4-6-14-15,4 2-2 16,9 2-5-16,0 6 6 15,5 14 4-15,-5 5 1 16,3 18 6-16,0 9-5 16,5 13-1-16,2 2 1 15,4-1-1-15,3-4 2 16,-2-13 4-16,1-5-1 0,-5-15 20 16,2-7 4-16,0-9 6 15,-3-7 5-15,0-5-14 16,-3-1-5-16,-6 6 2 15,-3 8-5-15,-3 16 1 16,-3 13 1-16,-3 15-8 16,0 6 1-16,1 6-7 15,2-4-1-15,1-2-23 16</inkml:trace>
  <inkml:trace contextRef="#ctx0" brushRef="#br0" timeOffset="346110.0586">2127 17626 655 0,'-9'20'370'0,"-13"26"-66"15,-4-2-48-15,-8 2-102 16,-4-7-35-16,-1-22-35 15,-2-10-34-15,6-22-9 0,6-9-7 16,8-8-14-16,8-2-1 16,14 1 0-16,10 2 20 15,13 5 18-15,9 6 5 16,6 12 0-16,0 5-12 16,3 14-17-16,-4 8-4 15,-6 14-6-15,-2 1-6 16,-7 6-7-16,1-5-26 15,-3-10-146-15,0-4-343 16</inkml:trace>
  <inkml:trace contextRef="#ctx0" brushRef="#br0" timeOffset="346329.0126">2237 17601 761 0,'7'-2'400'0,"10"5"-27"16,3 11-157-16,2 20-41 15,1 10-31-15,1 6-75 16,0-2-7-16,0-12-23 16,5-10-14-16,1-23 52 15,0-11 16-15,0-21 24 16,-8-7 16-16,-5-2-60 16,-8 2-17-16,-11 11-40 15,0 9-101-15</inkml:trace>
  <inkml:trace contextRef="#ctx0" brushRef="#br0" timeOffset="346751.1878">2715 17644 985 0,'-5'-5'479'0,"-6"-3"-186"16,9 8-101-16,12 7-93 15,8 2-48-15,13-1-37 16,8-2 3-16,-2-3 4 16,-4-3 3-16,-12 1 7 15,-8-1 4-15,-12-3 6 16,-4 1-4-16,-7 2-15 16,-7 2-10-16,-9 9-21 15,2 8-6-15,3 6-7 16,8 2 1-16,10 4 3 15,7 0 2-15,13-7 8 16,7-1 5-16,9-10 4 16,2-8 6-16,-1-10 12 15,2-8 5-15,-15-10 3 16,-1-2 1-16,-7-3-9 16,-6 2-4-16,4 6-8 15,-4 3-5-15,0 9-6 16,-5 8-2-16,1 12-1 0,-1 9 2 15,-1 8 4-15,3 2 0 16,0-2-18-16,3-3-64 16</inkml:trace>
  <inkml:trace contextRef="#ctx0" brushRef="#br0" timeOffset="346923.3456">3052 17499 2579 0,'18'22'-4'15</inkml:trace>
  <inkml:trace contextRef="#ctx0" brushRef="#br0" timeOffset="347313.6866">3288 17706 993 0,'0'14'428'0,"7"17"-236"0,9 1-8 15,19-1-63-15,8-4-33 16,6-12-34-16,-2-7-5 16,-5-15 5-16,-6-15 3 15,-5-9-9-15,-5-11-1 0,-12-11-5 16,-8 4-6-16,-19-14-10 15,-10-1-3-15,-16-8 4 16,-9 2-19-16,-10 20 0 16,3 16-10-16,6 34-27 15,10 14 9-15,23 12-14 16,10 8 3-16,28 6 8 16,17 0-5-16,27 1-140 15</inkml:trace>
  <inkml:trace contextRef="#ctx0" brushRef="#br0" timeOffset="347637.6536">4037 17607 733 0,'-18'-13'448'15,"-14"-7"-67"-15,3 4-173 16,-2 5-44-16,10 10-106 15,3-1-31-15,10 10-25 16,8 3-9-16,8 5 0 16,6 1 1-16,10-2 3 15,2 4 3-15,-3-8 3 0,-1-2 5 16,-8-2 3-16,-7-3 5 16,-7-1 2-16,-7 0-1 15,-16 2 0-15,-7 5-6 16,-6 3 18-16,4 9 2 15,9 1-8-15,13 0-2 16,18 0-26-16,13-2-4 16,22-9 9-16,8-4-58 0</inkml:trace>
  <inkml:trace contextRef="#ctx0" brushRef="#br0" timeOffset="348403.4061">4182 17588 1182 0,'-4'-2'505'15,"-3"-5"-314"-15,15 6-85 16,10 1 15-16,20 0-61 16,10 0-11-16,16-1-11 0,3-4-4 15,-10 2-17-15,-10-1-1 16,-21 1 1-16,-11 3-11 16,-16 1-17-16,-11 0-9 15,-6 5-8-15,-7-1 8 16,0 9 0-16,0 2 4 15,2 9-1-15,5 2-2 16,16 2 7-16,7 2-3 16,13-4 5-16,6-8 4 0,3-8 5 15,5-10 4-15,-4-9 8 16,-3-7 2-16,-2-10 3 16,-7-1 0-16,-3 1-4 15,-3 3-2-15,-4 9-7 16,-1 2-10-16,-2 13 4 15,1 5-1-15,-3 12 1 16,1 6 7-16,2 4-4 16,-2-1 0-16,4-3 3 15,-1-5 2-15,0-12 10 16,3-6 5-16,3-9 9 16,-1-7 2-16,5-9-7 15,-2-1-7-15,-1 0-11 16,3 5-7-16,-1 10-13 15,1 3-5-15,2 9-2 0,1 4-1 16,0 7 12-16,1 1 5 16,-4-2 6-16,-2-3 6 15,6-10 5-15,-5-6 0 16,-2-12 2-16,4-4-1 16,-4-3-6-16,5 3-1 15,1 7-6-15,-1 4-10 16,-1 14 3-16,-3 2 1 15,3 14 9-15,-1 5 13 0,-4 6 2 16,0 2 6-16,-17-1 1 16,-2 2 2-16,-7-11-7 15,0-4 398-15</inkml:trace>
  <inkml:trace contextRef="#ctx0" brushRef="#br0" timeOffset="348903.2791">6013 17547 1081 0,'-7'-4'487'15,"-12"0"-207"-15,1 0-50 16,-9 13-74-16,0 5-27 15,0 9-71-15,-1 7-27 0,13 5-31 16,7 2-7-16,16 0-4 16,9-4-1-16,12-12-3 15,3-5 3-15,3-15 11 16,-1-3 8-16,-7-11 12 16,-1-5 4-16,-13-1 3 15,-5-3-3-15,-6 7-4 16,-3 3-10-16,-5 10-24 15,0 8-3-15,-1 17-3 16,0 13 4-16,5 18 16 16,-1 6-1-16,5 6-32 15,5-5-79-15</inkml:trace>
  <inkml:trace contextRef="#ctx0" brushRef="#br0" timeOffset="349200.0852">6388 17611 922 0,'-9'-2'440'15,"-10"0"-163"-15,-1 7-107 0,7 13-94 16,5 5-28-16,12 9-37 15,9-2-5-15,12-2 5 16,2-3 14-16,3-11 30 16,0-6-1-16,-2-9 77 15,-6-7 12-15,-12-11 9 16,-9-5 7-16,-7-4-78 16,-9 0-29-16,-5 7-28 15,-2 6-57-15,2 8 349 16</inkml:trace>
  <inkml:trace contextRef="#ctx0" brushRef="#br0" timeOffset="349562.0225">6704 17747 821 0,'23'0'358'31,"-11"0"-175"-31,-1 0-10 0,53-1-35 0,-2-5-18 16,-16-6 9-16,-33-3-7 0,-12-5-18 16,-3-2-7-16,-10 3-59 15,-6-1-12-15,-8 3 7 16,-6 4 4-16,0 8-12 15,2 5-16-15,3 18-36 16,9 5-14-16,7 14 2 16,5 4 11-16,9 13 13 15,4 4 4-15,6 3 9 16,0 0 2-16,5-12 76 16,-2-7-115-16</inkml:trace>
  <inkml:trace contextRef="#ctx0" brushRef="#br0" timeOffset="349937.0286">7446 17632 862 0,'-4'6'440'0,"-7"12"-105"15,-10 5-135-15,-15 10-49 16,-8-2-42-16,-10-7-37 16,1-7-12-16,2-16-19 15,10-4-4-15,12-14-13 16,6-5-9-16,13-5 4 15,5 1-1-15,13 4 3 16,5 4 15-16,7 9-7 16,6 2-1-16,6 15-9 15,7 10-11-15,12 16-8 16,-3 8 1-16,-4 6 23 16,-7 1-69-16</inkml:trace>
  <inkml:trace contextRef="#ctx0" brushRef="#br0" timeOffset="350077.5626">7290 17288 1365 0,'1'-5'525'16,"1"-6"-404"-16,8 9-62 15,-2 8-176-15</inkml:trace>
  <inkml:trace contextRef="#ctx0" brushRef="#br0" timeOffset="350222.4343">7486 17452 759 0,'21'22'394'16,"21"26"-135"-16,-2 3-6 0,-15-1-116 15,-12-2-38-15,-27-7-44 16,-13-3 484-16</inkml:trace>
  <inkml:trace contextRef="#ctx0" brushRef="#br0" timeOffset="350705.3357">8688 17652 949 0,'-12'19'493'16,"-10"13"-156"-16,-14 12-172 16,-3 4-47-16,-2-6-70 15,2-7-14-15,10-19 7 16,8-10-4-16,7-25-15 15,3-11-6-15,8-8-21 16,2-3-1-16,4 6 22 16,4 5 19-16,7 9 19 0,0 9 0 15,5 12-15-15,2 7-18 16,3 16-16-16,4 8-1 16,4 10-1-16,2 4 0 15,0-2 12-15,0-6-66 16</inkml:trace>
  <inkml:trace contextRef="#ctx0" brushRef="#br0" timeOffset="351018.1601">8912 17798 554 0,'0'12'391'15,"0"7"12"-15,-3 3-205 16,-3 5-39-16,1-9-75 16,-2-2-19-16,6-11-3 15,-2-9-2-15,3-12-8 16,3-7 3-16,3-8 5 16,9 0 13-16,2-1 18 15,6 2 7-15,6 9-5 16,-2 5-14-16,-1 11-16 15,-4 9-12-15,-2 13-16 16,-3 5-4-16,-6 10-15 16,2 3 57-16,-6-2-123 15</inkml:trace>
  <inkml:trace contextRef="#ctx0" brushRef="#br0" timeOffset="351377.4405">9447 17785 911 0,'-8'-18'511'16,"-6"-12"-119"-16,-4 6-146 16,-2 8-32-16,-2 10-78 15,0 7-32-15,7 7-41 16,0 4-26-16,7 5-28 16,8 0-3-1,0-8 2-15,0 1 2 0,11 33 3 16,6 1 0-16,8-1 0 15,2-18-2-15,-3-14 2 0,-2-9-35 16,-5-10-145-16</inkml:trace>
  <inkml:trace contextRef="#ctx0" brushRef="#br0" timeOffset="351518.0336">9347 17354 1420 0,'-4'2'565'0,"-2"9"-392"15,5 7-63-15,2 15-80 16,4 7 63-16,3 9-348 16</inkml:trace>
  <inkml:trace contextRef="#ctx0" brushRef="#br0" timeOffset="352189.7499">10864 17494 908 0,'-4'15'426'0,"-3"5"-174"0,-9 21-133 15,-2 0-16-15,-9 6-48 16,-3 0-10-16,0-12-16 15,-1-4-1-15,5-18 11 16,-1-11-15-16,6-15-15 16,3-12-9-16,8-7-19 15,5 0 8-15,7 6 6 16,5 5-2-16,7 6 7 16,2 5 0-16,4 10-2 15,2 7 4-15,1 14-1 16,-1 6 2-16,1 7 4 15,-2-2-2-15,2-2 2 16,0-5 0-16,8-16 1 16,2-6 2-16,-1-12-5 15,0-7 1-15,-14-7 3 16,-5-6 2-16,-9-1 7 16,-1 0-2-16,-3 8-6 15,-2 7-6-15,2 11-26 16,3 7-5-16,3 9-3 0,3 4 2 15,3 4 21-15,8 1 3 16,8-5 12-16,2-1 7 16,5-11 51-16,-5-5 43 15,-7-13 31-15,-5-7 5 16,-16 0-42-16,-1 1-43 16,-7 5-105-16,-3 1-75 15</inkml:trace>
  <inkml:trace contextRef="#ctx0" brushRef="#br0" timeOffset="352798.9831">11423 17594 861 0,'16'0'342'16,"12"-1"-163"-16,10 2-140 16,6-1 7-16,-2-4 6 15,0-4-13-15,-16-3-9 16,-5 2 3-16,-20 1 8 16,-4 2-2-16,-18 6 10 0,-10 0 11 15,-5 8 1-15,-2 5 0 16,12 7-17-16,5 0-20 15,19 4-20-15,5 0 1 16,14-1 14-16,9 0 10 16,2-10 16-16,5-6 0 15,-4-10 27-15,-2-8-1 16,-7-4-7-16,-3-2-2 16,-1 2-44-16,-4 1-12 0,2 7-16 15,-3 7-10-15,-2 12-8 16,3 4 2-16,-8 6 11 15,0 1 8-15,-4-1 12 16,0-3 5-16,0-9 7 16,1-6 11-16,0-7 3 15,0-9-1-15,5-9-7 16,2-2-14-16,7-5-7 16,6 1-2-16,2 5 13 15,4 3 7-15,-3 12 5 16,-3 3 3-16,-5 11-8 15,-6 9-5-15,-2 11-2 16,-2 6-1-16,-3 6-5 16,1-2-2-16,-3 0 9 15,-1-7-32-15,-1-9-115 16,1-7-457-16</inkml:trace>
  <inkml:trace contextRef="#ctx0" brushRef="#br0" timeOffset="352970.8155">11929 17253 1312 0,'-2'0'587'15,"-5"7"-277"-15,1 6-148 16,1 24-106-16,1 9-26 16,2 10 8-16,2 0-303 0</inkml:trace>
  <inkml:trace contextRef="#ctx0" brushRef="#br0" timeOffset="353767.9065">12919 17706 668 0,'-3'1'279'0,"-3"2"-166"15,3-1-9-15,2-2 1 16,-1 0-12-16,1 0 51 15,0 0 28-15,0 0 4 16,1-2-6-16,0-5-59 16,2-19-24-16,13-39-10 15,-1 30-13-15,7 8-17 16,1 3-3-16,1 18-19 16,2 11-7-16,4 14-15 15,1 9-7-15,-1 9 0 16,-6 3 2-16,-11 1 2 15,-5-2 5-15,-8-7 3 16,-2-7-13-16,-2-11-158 16,2-6-143-16</inkml:trace>
  <inkml:trace contextRef="#ctx0" brushRef="#br0" timeOffset="354233.3447">13422 17692 737 0,'1'-6'430'15,"-1"-9"-37"-15,0 4-189 0,-3-2-37 16,-4-2-49-16,-4 1-29 16,-6-2-27-16,-5 0 3 15,-7 2-26-15,2 4-8 0,1 8-29 16,3 6-18-16,7 11-19 15,-3 5-8-15,12 8 4 16,4 1 8-16,9 2 16 16,11-4 12-16,5-8 8 15,4-4 2-15,4-11 1 16,-2-6 25-16,1-15 10 16,-2-3 3-16,-6-6 7 15,-4 2-26-15,-7 3-8 16,-4 2-3-16,-5 7-5 15,-1 3 0-15,-3 4-18 16,3 9-6-16,3 7-5 16,3 3-2-16,7 10 14 15,3-1 3-15,7-1 2 16,4 0 2-16,6-10 2 16,1-6 10-16,-3-16 79 15,-6-3 22-15,-8-9 25 0,-11-3-7 16,-7 5-75-16,-4-2-20 15,-8 3-139-15,3 4 273 16</inkml:trace>
  <inkml:trace contextRef="#ctx0" brushRef="#br0" timeOffset="354639.6875">14480 17597 994 0,'-7'8'379'0,"-6"16"-288"15,3 2-31-15,9 11-4 16,7-1-10-16,18-8 35 16,8-3 28-16,16-16 35 0,-6-7 26 15,-4-14 21-15,-4-10-17 16,-12-6-32-16,-4-5-31 15,-12 3-61-15,-7 3-17 16,-11 4-38-16,3 5-77 16,3 8-78-16</inkml:trace>
  <inkml:trace contextRef="#ctx0" brushRef="#br0" timeOffset="354900.4332">14839 17738 776 0,'-5'7'372'16,"-4"4"-148"0,-1 1-90-16,-2-3-12 15,-1-4-41-15,1-3-10 0,1-5-24 16,5-7-7-16,6-6 1 16,3-7 3-16,14-6-1 15,3 3 13-15,9-1 37 16,5 7 2-16,4 4 0 15,2 4-13-15,-2 12-48 16,-6 2-9-16,-10 19-1 16,-5 3-2-16,-14 12-1 15,-3 2-1-15,-2 1-67 16</inkml:trace>
  <inkml:trace contextRef="#ctx0" brushRef="#br0" timeOffset="355196.9838">15377 17715 483 0,'-8'-15'351'0,"-11"-13"78"0,-2 4-141 16,-8 7-88-16,1 4-35 15,2 11-55-15,1 3-18 16,8 9-34-16,5 5-7 16,8 7-22-16,4 2-7 15,12 4 25-15,7-3 20 0,12-4 19 16,5-5 0-16,3-9-26 16,-4-4-19-16,-11-7-65 15,-5-2-74-15</inkml:trace>
  <inkml:trace contextRef="#ctx0" brushRef="#br0" timeOffset="355509.7961">15506 17691 1306 0,'3'6'524'0,"2"10"-341"15,6 4-39-15,6 6-42 16,3 3-33-16,3-6-34 15,-1-6-4-15,-2-17 8 16,4-8 2-16,-4-16-1 16,1-6 0-16,-4-5-8 15,-6-4-2-15,-14-6-1 0,-6-6-23 16,-19-19-34-16,-7-10-9 16,-6-5-3-16,-4 4 14 15,-2 33 26-15,2 19-2 16,4 31-4-16,6 15-1 15,20 11-4-15,13 9 3 16,26 7 2-16,18 4 1 16,23 2 4-16,6-3-28 0</inkml:trace>
  <inkml:trace contextRef="#ctx0" brushRef="#br0" timeOffset="356025.6686">16183 17555 869 0,'-15'-4'466'0,"-10"-3"-139"16,-5 4-130-16,0 4-41 15,8 3-94-15,6 2-36 16,10 5-40-16,11-1-5 15,8 4-2-15,7 1 7 16,12-1 13-16,-2 1 3 0,-2-7 7 16,-7-3 1-16,-19-4 6 15,-5-1-4-15,-19 0-10 16,-6 0-1-16,-15 0-4 16,-2 0 1-16,5 3-4 15,5 5-3-15,17 6-11 16,10 1-3-16,16 5 9 15,9-1 5-15,12-2 12 16,5 0 5-16,1-10 2 16,-2-6 2-16,3-4-2 15,1-5-35-15</inkml:trace>
  <inkml:trace contextRef="#ctx0" brushRef="#br0" timeOffset="356150.3177">16227 17466 1377 0,'-6'-6'563'16,"-4"-5"-329"-16,6 4-183 0,4 3-26 15,7 5-129-15</inkml:trace>
  <inkml:trace contextRef="#ctx0" brushRef="#br0" timeOffset="356478.3213">16627 17593 659 0,'-9'-6'433'15,"-9"-4"-9"-15,-7 0-175 16,-5 1-36-16,-6 9-77 15,1 4-35-15,1 12-67 16,4 2-15-16,11 5-23 16,8 6-1-16,17 2 4 15,10 3-1-15,18-2 3 16,3-3 4-16,-3-10 6 16,-4-4 3-16,-9-11 60 15,-11-8 12-15,-18-7 1 16,-10-4-3-16,-23-4-135 15,2 1 1-15</inkml:trace>
  <inkml:trace contextRef="#ctx0" brushRef="#br0" timeOffset="356884.497">17050 17605 1071 0,'-1'2'523'16,"0"2"-191"-16,-13 7-138 15,-4 2-34-15,-12 6-66 16,-11 0-30-16,-3 0-33 16,-1-5-7-16,5-13 4 15,7-6-4-15,7-13-8 16,7-3-5-16,7 0-15 16,5 3-3-16,12 5-14 15,6 1-1-15,14 7 0 16,1 4 3-16,6 7 15 15,3 10 3-15,-4 7 1 0,1 4 0 16,-2 8-18 0,1 2 423-16</inkml:trace>
  <inkml:trace contextRef="#ctx0" brushRef="#br0" timeOffset="357096.9903">17207 17382 1387 0,'0'-8'618'0,"0"-6"-324"0,-1 16-107 16,2 30-107-16,1 16-35 15,3 24-6-15,-2 11 5 16,3 10-5-16,-1 1-7 16,-2 2-13-16,-2-9-2 15,-2-24-29-15,0-17-56 16,-3-31 388-16</inkml:trace>
  <inkml:trace contextRef="#ctx0" brushRef="#br0" timeOffset="357254.8822">17220 17712 1373 0,'8'-5'578'16,"15"-4"-366"-16,9 1-36 0,14 4-91 15,4 3-43-15,5 2-35 16,-7 4 402-16</inkml:trace>
  <inkml:trace contextRef="#ctx0" brushRef="#br0" timeOffset="357770.0807">17967 17520 949 0,'-8'-6'448'0,"-14"-6"-161"16,-7-1-64-16,-10 5-70 15,-2 2-30-15,6 10-63 16,5 5-28-16,9 6-33 16,10 3-6-16,13 3 1 15,7 0 3-15,13-2 5 16,5-1 2-16,6-6 1 15,-3 2 1-15,-6-7 2 16,-7-2 7-16,-12-4 10 16,-9-2-1-16,-16-3-5 15,-9 3-9-15,-10 1-12 16,-3 2-3-16,4 5-2 0,7 1-4 16,10 4-1-16,7 5 0 15,6 1 8-15,8 0 13 16,11 2 16-16,5-3 7 15,21 0 14-15,2-4-6 16,10-4-4-16,6-4-4 16,-1-6-66-16,-1-2 425 15</inkml:trace>
  <inkml:trace contextRef="#ctx0" brushRef="#br0" timeOffset="358051.5786">18386 17079 1267 0,'0'-6'558'0,"0"-5"-288"15,0 10-94-15,-2 13-96 16,0 12-37-16,-1 21-32 16,-1 13 0-16,4 23-1 15,3 9 2-15,8 1-44 16,0-4 447-16</inkml:trace>
  <inkml:trace contextRef="#ctx0" brushRef="#br0" timeOffset="358207.9143">18315 17887 1603 0,'-1'3'704'0,"1"2"-328"16,0 3-185-16,-2 0-61 15,1-2 54-15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8:45.551"/>
    </inkml:context>
    <inkml:brush xml:id="br0">
      <inkml:brushProperty name="width" value="0.05292" units="cm"/>
      <inkml:brushProperty name="height" value="0.05292" units="cm"/>
      <inkml:brushProperty name="color" value="#FF0000"/>
    </inkml:brush>
  </inkml:definitions>
  <inkml:trace contextRef="#ctx0" brushRef="#br0">20069 2966 1070 0,'0'0'455'0,"9"3"-254"0,8 1-83 15,25 2-75-15,21 2-11 16,22 1-10-16,10 2-8 16,-9-6-30-16,-11 1-71 15</inkml:trace>
  <inkml:trace contextRef="#ctx0" brushRef="#br0" timeOffset="171.9017">20193 3112 922 0,'-7'2'457'0,"-5"4"-129"16,10 1-88-16,18-3-86 15,13 2-36-15,26 2-63 16,13 2-14-16,2-2 34 15,1 3-129-15</inkml:trace>
  <inkml:trace contextRef="#ctx0" brushRef="#br0" timeOffset="843.5417">21342 2777 1258 0,'-9'-11'537'0,"-20"-9"-290"15,-7 3-69-15,-10 8-65 16,-7 9-35-16,-2 11-53 16,5 6-10-16,15 12-22 15,7 4-6-15,21 9-5 16,8 3 5-16,17-4 4 16,9-3 5-16,16-13 9 15,5-4 3-15,3-10 3 16,-6-7 1-16,-16-4 4 15,-12 0 10-15,-25-3 2 16,-14 2-2-16,-24 1-2 16,-12 3-11-16,-3 8-8 15,8 4-4-15,15 9-12 16,14 4-4-16,11 5-1 16,7 3 1-16,16-4 6 15,8 1 1-15,24-8 7 16,6-7 2-16,12-6 5 0,0-10 0 15,-6-7 0-15,-2-9-21 16,-13-8-38-16,-4-1-10 16,-10-4-1-16,-1 2 21 15,-10 1 38-15,-1 2 35 16,-4 7 42-16,-5 4 23 16,-4 8 27-16,10 9-14 15,-13 4-23-15,0 7-22 0,6 13-14 16,-7-2-9-16,10 13-10 15,-3 3 5-15,0 1-1 16,-5 0 0-16,1-10-3 16,-3-8-3-16,3-8-9 15,-3-9 14-15,1-5 207 16</inkml:trace>
  <inkml:trace contextRef="#ctx0" brushRef="#br0" timeOffset="2006.2581">15938 10312 811 0,'3'6'373'16,"5"13"-164"-16,4 4-48 15,-1 14-58-15,-2 2-32 16,-7 0-36-16,-5 2-4 0,-6-6-101 16,-4-4-233-16</inkml:trace>
  <inkml:trace contextRef="#ctx0" brushRef="#br0" timeOffset="2148.0014">16085 10374 1398 0,'2'-2'610'16,"3"-2"-308"0,-4 14-169-16,7 10-26 0,-4 13-55 15,-1 6-16-15,1 10-49 16,-8 0-102-16</inkml:trace>
  <inkml:trace contextRef="#ctx0" brushRef="#br0" timeOffset="2685.5502">16131 10851 1074 0,'-22'-6'575'16,"-19"-5"-142"-16,-20 6-230 15,-4 5-50-15,-2 11-87 16,7 9-38-16,20 5-23 16,11 4-14-16,20 6-18 15,9-3 1-15,23 3 9 16,8-8 4-16,20-6 13 16,9 0 2-16,1-15 6 15,-1-1 2-15,-19-5 3 16,-9-4 4-16,-21 1 20 15,-12-7 4-15,-20 0 4 16,-12-2 1-16,-21 1-24 16,-2 5-10-16,-1 10-17 0,4 5-11 15,14 15-7-15,8 7 0 16,14 6 6-16,7 2 4 16,12-2 5-16,8-3 1 15,19-1 5-15,9-7 2 16,20-5 3-16,4-6 3 15,3-10 16-15,-9-4-58 16,-11-5-206-16</inkml:trace>
  <inkml:trace contextRef="#ctx0" brushRef="#br0" timeOffset="3013.5995">16170 11348 1406 0,'0'-3'582'0,"6"-5"-354"16,8 0-89-16,16 0-93 15,5-1-21-15,6 9-17 16,1 5-5-16,-12 10 3 16,-8 6 11-16,-22 11 28 15,-13 2 7-15,-19 10 3 16,-5-1-12-16,-5-6-25 15,3-3-7-15,12-12-5 16,6-4-2-16,11-11-8 16,5-7-7-16,8-8-3 0,7-4 3 15,9-1 26-15,9 4 14 16,5 2 19-16,2 4 0 16,1 3-18-16,-4 6-6 15,-8 6-30-15,-5-1-14 16</inkml:trace>
  <inkml:trace contextRef="#ctx0" brushRef="#br0" timeOffset="3659.0552">17207 6483 774 0,'1'1'370'0,"11"-1"-101"16,11 1-110-16,23-1-77 15,11-6-12-15,14-1-29 16,-3-1-87-16</inkml:trace>
  <inkml:trace contextRef="#ctx0" brushRef="#br0" timeOffset="3830.6362">17228 6601 1032 0,'0'3'487'0,"7"-1"-196"0,13 4-90 15,31-3-84-15,12 1-36 16,16-1-37-16,3-2-15 16,-10-1-144-16</inkml:trace>
  <inkml:trace contextRef="#ctx0" brushRef="#br0" timeOffset="4064.9663">17808 6221 1422 0,'5'8'542'0,"5"15"-390"16,2 16-57-16,0 23-50 15,-1 8-9-15,-3 5-17 16,-1 0-4-16,-6-10-31 15,-2-5-80-15,-7-13-146 16,-1-10-333-16</inkml:trace>
  <inkml:trace contextRef="#ctx0" brushRef="#br0" timeOffset="4338.5232">17759 6171 1188 0,'34'-15'550'15,"21"-12"-235"-15,14 14-167 16,9 12-43-16,-3 15-59 16,-4 8-20-16,-24 11-24 15,-20 2 0-15,-37 11 3 16,-19 7-1-16,-20 8 5 16,-12 2-2-16,-7-11-1 15,9-12-4-15,20-15-8 16,16-3-3-16,31-5-2 15,15 1 3-15,15 4 16 16,8-1 4-16,5 2 1 16,-2 0 2-16,-1-1-7 15,-3-2-25-15,-7-7-184 16,-10-1-402-16</inkml:trace>
  <inkml:trace contextRef="#ctx0" brushRef="#br0" timeOffset="4510.504">18341 6677 1273 0,'10'-4'549'0,"2"-4"-292"16,1 7-62-16,0 14-61 15,-6 9-19-15,-5 15-19 16,-2 7-1-16,-9 4-26 16,-1-1-11-16,1-11 8 15,2-1-66-15</inkml:trace>
  <inkml:trace contextRef="#ctx0" brushRef="#br0" timeOffset="5190.8708">18449 9833 1153 0,'4'6'491'16,"1"12"-286"-16,1 6-57 15,-3 13-79-15,-3 3-29 0,0 0-32 16,0-3-81-16</inkml:trace>
  <inkml:trace contextRef="#ctx0" brushRef="#br0" timeOffset="5331.4692">18593 9816 1718 0,'-3'5'664'15,"-1"16"-448"-15,-2 8-90 16,3 12-80-16,5 5-7 16,4-4-96-16,5 1-439 15</inkml:trace>
  <inkml:trace contextRef="#ctx0" brushRef="#br0" timeOffset="5605.1909">18286 10409 1384 0,'0'-2'594'0,"1"-6"-310"0,3 21-166 16,-1 13-37-16,-3 18-41 15,-3 9-14-15,-7 13-1 16,-2-3-97-16,1-1-124 16</inkml:trace>
  <inkml:trace contextRef="#ctx0" brushRef="#br0" timeOffset="5901.6159">18204 10292 1331 0,'25'-15'575'16,"20"-13"-313"-16,15 23-124 16,3 7-35-16,-6 18-54 15,-5 6-19-15,-21 8-23 0,-8 7-4 16,-21 2 1-16,-13 1 1 15,-14 2 3-15,-11-3 1 16,-3-7 0-16,2-4-3 16,10-14-5-16,15-1-3 15,12-13-8-15,10 0 3 16,19-4 12-16,3 0 10 16,10 2 6-16,-3 4-1 15,-3 6-10-15,-3 6 14 0,-9 2-181 16,-1 1-297-16</inkml:trace>
  <inkml:trace contextRef="#ctx0" brushRef="#br0" timeOffset="6194.3976">18647 10727 1133 0,'2'-4'614'0,"3"-8"-112"0,10 4-329 15,5 5-57-15,9 3-80 16,4 3-14-16,-5 11-14 15,1 0 0-15,-14 3 2 16,-9 4 6-16,-19 2 10 31,-12 4 2-31,-10 1-1 16,-4 1-8-16,9-6-10 16,7-2-6-16,10-8-7 15,10-5-3-15,10-3 0 0,6-3 4 0,10-2 18 16,5-2 11-16,11 0 6 31,1 1 0-31,1 3 20 16,-6 2-50-16</inkml:trace>
  <inkml:trace contextRef="#ctx0" brushRef="#br0" timeOffset="6900.7934">18498 13987 1412 0,'0'3'555'0,"4"5"-400"16,-3 9-50-16,1 15-79 0,3 3-13 16,0 11-6-16,0 2-8 15,3-6-146-15,-3-4-337 16</inkml:trace>
  <inkml:trace contextRef="#ctx0" brushRef="#br0" timeOffset="7042.957">18663 13999 1254 0,'-2'-5'630'0,"-1"-4"-237"0,2 19-212 15,-1 1-65-15,3 17-80 16,3 0 1-16,0 6-17 15,5 6 35-15,2 0-144 16</inkml:trace>
  <inkml:trace contextRef="#ctx0" brushRef="#br0" timeOffset="7371.4181">18319 14646 1192 0,'0'0'499'16,"2"12"-279"-16,-1 12-103 16,0 30-32-16,-1 16-26 0,0 16-21 15,1-1-7-15,4-10 20 16,0-13-78-16,3-19-156 16,-2-6-239-16</inkml:trace>
  <inkml:trace contextRef="#ctx0" brushRef="#br0" timeOffset="7683.7184">18204 14645 1069 0,'17'-21'553'16,"17"-19"-179"-16,17 9-151 16,7 6-21-16,12 13-94 15,-5 11-36-15,-4 5-31 16,-3 9-14-16,-21 7-18 15,-12 6-2-15,-28 17-1 0,-19 4 0 16,-17 18 0-16,-6-1 1 16,0-6-28-16,4-5-8 15,14-22-7-15,8-5-6 16,18-9 24-16,9-5 8 16,18-4 23-16,8 2 17 15,11 1 20-15,4-1 5 16,-1 9-11-16,-4-4-10 15,-14 0-12-15,-7-4 5 16,-15-1-105-16,0 0-32 0</inkml:trace>
  <inkml:trace contextRef="#ctx0" brushRef="#br0" timeOffset="8058.6259">18817 15070 1080 0,'3'-3'577'15,"1"-3"-152"-15,17-3-219 16,11 0-42-16,10 3-84 16,2 2-18-16,-4 7-28 15,-4 2-10-15,-14 4-5 16,-8 4 1-16,-13 6-1 15,-11 5 1-15,-9 5-4 0,-2-3-2 16,-2-4-6-16,6-4-3 16,10-10-8-16,2-1-5 15,12-3-1-15,10 2 1 16,2 4 5-16,2 4 2 16,-8 9-4-16,-7 7 30 15,-15 13 52-15,-11 1 17 16,-19 1 23-16,-8-10-26 0,-3-16-44 15,2-11-11-15,12-17-53 16,9-4 5-16</inkml:trace>
  <inkml:trace contextRef="#ctx0" brushRef="#br0" timeOffset="900000.7369">12292 10186 1017 0,'15'-6'405'0,"27"-5"-277"16,-1 5-40 0,-20 2-46-16,0 2 2 0,69-7-189 15</inkml:trace>
  <inkml:trace contextRef="#ctx0" brushRef="#br0" timeOffset="900187.82">12313 10272 996 0,'-7'1'505'15,"-7"3"-180"-15,15-4-152 0,16 0-37 16,22 0-70-16,13-4-11 15,18 4-30-15,1-2 34 16,-6 1-241-16</inkml:trace>
  <inkml:trace contextRef="#ctx0" brushRef="#br0" timeOffset="900438.0275">12937 9992 1143 0,'-5'-4'578'16,"-2"1"-188"-16,4 8-232 16,3 10-56-16,4 16-82 15,3 7-18-15,8 19-2 16,4 8 0-16,-2 4-20 15,-2-3-39-15,-6-17-149 16,-3-9-147-16</inkml:trace>
  <inkml:trace contextRef="#ctx0" brushRef="#br0" timeOffset="900781.6479">12862 9958 1435 0,'12'-15'587'16,"17"-14"-371"-16,14 0-67 15,18 16-86-15,7 6-25 16,1 17-26-16,-7 8-6 16,-24 7-9-16,-12 6 2 0,-26 4 1 15,-12 2 2-15,-20 3 7 16,-13-1 1-16,-8-4 4 15,0-4 0-15,12-15-1 16,11-4-3-16,18-8-17 16,9-4-4-16,13 3-4 15,14 0 9-15,16 3 16 16,10 4 6-16,-3 5 5 16,-3 4-5-16,-15 4-3 15,-5-4-2-15,-4-3-70 16,-3-3-47-16</inkml:trace>
  <inkml:trace contextRef="#ctx0" brushRef="#br0" timeOffset="901187.624">13447 10259 1069 0,'10'-7'614'0,"5"-4"-81"15,10 3-330-15,4-1-67 16,3 7-86-16,3 5-18 16,-10 6-19-16,-3 4-5 0,-14 6-4 15,-9 2 2-15,-11 1 6 16,-7 0 3-16,-5-3 11 15,3-6-3-15,6-4-11 16,11-1-7-16,10-4-10 16,7 3-2-16,6-4 5 15,2 4 0-15,4 13-2 16,-3 2 2-16,-9 8 1 16,-9 2 1-16,-17-3 9 15,-10-2 3-15,-18-7 27 16,-1-6 8-16,-6-10-1 15,2-4-1-15,11-6-37 16,4-5-41-16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9:56.209"/>
    </inkml:context>
    <inkml:brush xml:id="br0">
      <inkml:brushProperty name="width" value="0.05292" units="cm"/>
      <inkml:brushProperty name="height" value="0.05292" units="cm"/>
      <inkml:brushProperty name="color" value="#FF0000"/>
    </inkml:brush>
  </inkml:definitions>
  <inkml:trace contextRef="#ctx0" brushRef="#br0">20588 2301 736 0,'1'4'370'0,"14"3"-65"16,8 1-55-16,30 4-65 16,13-1-34-16,9 0-88 15,1 0-28-15,-14-2-57 0,-13-1-91 16</inkml:trace>
  <inkml:trace contextRef="#ctx0" brushRef="#br0" timeOffset="171.2454">20581 2516 1233 0,'0'0'535'16,"6"-2"-268"-16,14 4-111 0,25 3-87 15,9-2-18-15,15 6-26 16,4 1 10-16,-8 3-211 16</inkml:trace>
  <inkml:trace contextRef="#ctx0" brushRef="#br0" timeOffset="843.4473">21701 2272 536 0,'10'-10'414'0,"13"-7"18"16,-17 0-108-16,-6 3-74 16,-14 0-98-16,-8-1-35 15,-11 4-52-15,-6 4-1 16,-11 9-27-16,-1 6-17 16,6 11-31-16,0 2-12 0,23 16-17 15,9 2 2-15,14 6 12 16,16-2 8-16,11-9 21 15,11-4 3-15,8-11 1 16,-2-5 1-16,-3-8 1 16,-9-3 3-16,-12-7 8 15,-7 2 8-15,-14-5 1 16,-11 1-4-16,-14 4-14 16,-7 2-10-16,-13 1-5 15,1 4-2-15,0 7-4 16,5 2-2-16,11 4-6 15,6 1-2-15,13-2-1 16,13 5 0-16,15 0 8 16,3-2 5-16,14-5 8 15,0-6 1-15,4-7 2 16,6-3 1-16,0-10 2 16,0-2 2-16,-8-5 9 15,-5 1 22-15,-14 2 38 0,-5 2 12 16,-9 5 7-16,-3 3-21 15,-1 11-37-15,-1 3-13 16,-3 13-16-16,0 3 1 16,2 11-4-16,1 4-1 15,2 3 0-15,3-3-1 16,-5-12 3-16,5-4 1 16,-4-13 27-16,-1-8-34 0</inkml:trace>
  <inkml:trace contextRef="#ctx0" brushRef="#br0" timeOffset="1556.1126">17228 8394 1062 0,'1'-5'546'0,"-1"-1"-187"0,0 7-111 15,0 18-146-15,-1 7-53 16,1 12-40-16,-3 2 0 16,0 2 4-16,2-2-56 15,2-8-196-15</inkml:trace>
  <inkml:trace contextRef="#ctx0" brushRef="#br0" timeOffset="1697.0094">17374 8447 1490 0,'0'2'612'0,"-2"11"-357"16,-1 9-87-16,1 10-83 15,0 5-20-15,3 2-15 16,4-1-65-16</inkml:trace>
  <inkml:trace contextRef="#ctx0" brushRef="#br0" timeOffset="2257.1855">17440 8995 1028 0,'-6'-7'515'15,"-15"-8"-167"-15,-6-4-66 0,-15 5-119 16,-6 1-43-16,-3 8-62 16,0 5-28-16,18 9-31 15,5 9-15-15,12 3-20 16,13 7-7-16,5-2 7 16,9 0 10-16,14-3 14 15,5-2 6-15,3-6 5 16,-1-5 1-16,-8-2 7 15,-6-2 4-15,-17-5 10 16,-7 1 1-16,-19-2-3 16,-10 2-3-16,-7 5-8 15,-1-1-2-15,11 11-4 16,0 0-1-16,16 6-2 16,4 5-3-16,8-1 4 15,13 4 0-15,10-2 4 16,5 2 0-16,14-10-1 0,4-5-2 15,4-8-66-15,3-7-94 16</inkml:trace>
  <inkml:trace contextRef="#ctx0" brushRef="#br0" timeOffset="2554.3973">17303 9372 1078 0,'3'-5'447'0,"11"-6"-243"16,4-2-41-16,15 6-24 15,2-1 6-15,-2 7-14 16,1 4-9-16,-14 9-6 16,-9 6-5-16,-14 13-5 15,-14 4-6-15,-20 1-30 16,-1-1-21-16,0-2-28 16,4-14-8-16,21-1-12 15,8-9-3-15,15-6-5 16,11-1 0-16,12-3 5 15,8 1 2-15,1-2 4 16,2 0 0-16,-8-3-1 16,-4 2 17-16,-7-2-129 15,0 2-643-15</inkml:trace>
  <inkml:trace contextRef="#ctx0" brushRef="#br0" timeOffset="3069.4927">18180 5154 1045 0,'9'-1'466'16,"17"-4"-220"-16,9 3-86 15,21 4-76-15,7 0-31 16,-3 5 7-16,-6 1-91 0</inkml:trace>
  <inkml:trace contextRef="#ctx0" brushRef="#br0" timeOffset="3241.4356">18157 5316 1220 0,'0'0'579'16,"3"0"-229"-16,24-2-184 16,14-1-49-16,32 3-64 15,3 0-15-15,0 6-13 16,-3 1-118-16</inkml:trace>
  <inkml:trace contextRef="#ctx0" brushRef="#br0" timeOffset="3431.9033">18827 4909 1252 0,'-1'-4'591'0,"-1"-2"-249"16,6 16-213-16,3 16-54 0,7 19-61 15,4 14-4-15,-4 16 0 16,-7 1-2-16,-8 4-14 16,-5-8-58-16,-3-16-139 15,2-12-100-15</inkml:trace>
  <inkml:trace contextRef="#ctx0" brushRef="#br0" timeOffset="3806.5433">18725 5036 975 0,'11'-44'496'15,"7"-32"-166"-15,27 17-101 16,13 12-18-16,9 26-73 16,-3 12-35-16,3 23-55 15,-12 8-21-15,-19 8-21 16,-14 3-5-16,-41 10-1 16,-12 3-1-16,-15 3 3 15,-2 1 2-15,14-14-1 0,4-6-4 16,20-7-9-16,10-5-2 15,10-3 2-15,9 2 2 16,9-1 8-16,-2-1 3 16,4-2 0-16,-1-1 1 15,-1-4-1-15,0-2 1 16,-6-4 1-16,-2-4 2 16,-4-5 1-16,-3-3 1 15,-3 1-2-15,2 3-4 16,-6 4 14-16,3 3 12 0,-3 11 29 15,0 5 11-15,-1 13 9 16,-1 5-8-16,1 4-25 16,0-3-6-16,2-2-11 15,-3-6-4-15</inkml:trace>
  <inkml:trace contextRef="#ctx0" brushRef="#br0" timeOffset="4301.3618">19232 8037 1070 0,'4'0'522'16,"1"-2"-137"-16,1 13-284 15,1 11-33-15,-2 10-45 16,-2 4-10-16,-1 2-92 16,-1-5-107-16</inkml:trace>
  <inkml:trace contextRef="#ctx0" brushRef="#br0" timeOffset="4426.2271">19335 8035 972 0,'8'-11'516'0,"6"-4"-138"0,0 9-104 15,-7 12-112-15,-4 12-53 16,2 14-55-16,-3 7-17 16,3 8-96-16,1-2-448 15</inkml:trace>
  <inkml:trace contextRef="#ctx0" brushRef="#br0" timeOffset="4676.0093">19108 8401 1478 0,'2'13'551'0,"-3"19"-419"16,1 13-48-16,-3 13-39 15,0 3-9-15,1 1-19 16,1-3-1-16,1-13-79 16,-1-12-107-16,3-17-421 0</inkml:trace>
  <inkml:trace contextRef="#ctx0" brushRef="#br0" timeOffset="4941.6231">19045 8520 767 0,'2'-35'459'0,"6"-25"-37"16,15 14-154-16,7 13-30 15,16 23-69-15,3 12-42 16,2 22-68-16,0 7-14 16,-17 5-24-16,-13 1-5 15,-25-6-5-15,-13 4-1 0,-19-1-1 16,-2-2-7-16,0-5-28 16,3-10-9-16,19-11-5 15,8-6-3-15,13-5 7 16,10-2 12-16,12 4 27 15,4 3 20-15,5 7 27 16,-5 6-2-16,-8 6-20 16,-2 4-12-16,-6-3-8 15,2-2-71-15</inkml:trace>
  <inkml:trace contextRef="#ctx0" brushRef="#br0" timeOffset="5238.5656">19511 8743 1358 0,'0'-5'534'0,"11"-6"-360"0,0 5-54 16,10 6-60-16,5 6-16 16,-8 9-13-16,-3 2 10 15,-16 8 27-15,-13 1 8 16,-10 3-4-16,-6 0-14 15,1-6-30-15,4-5-11 16,12-5-15-16,8-5-5 16,8-2-8-16,8-2 2 0,4 0 6 15,2-1 3-15,13 3 16 16,0 1 6-16,7-1 5 16,0 2-2-16,-1-2 16 15,-2-4 297-15</inkml:trace>
  <inkml:trace contextRef="#ctx0" brushRef="#br0" timeOffset="6193.0053">20337 10974 1246 0,'6'0'511'0,"14"0"-327"16,13 4-47-16,14 0-65 31,7 4-32-31,5-2-30 16,-7 1-73-16</inkml:trace>
  <inkml:trace contextRef="#ctx0" brushRef="#br0" timeOffset="6355.7477">20395 11092 1365 0,'12'6'562'16,"16"-2"-365"-16,10 5-51 0,13-1-91 16,4-5-24-16,3 1-71 15</inkml:trace>
  <inkml:trace contextRef="#ctx0" brushRef="#br0" timeOffset="6622.284">20948 10824 1198 0,'-5'4'549'0,"2"3"-224"15,-1 24-184-15,4 13-35 16,6 17-39-16,2 6-22 16,-1 2-16-16,-2-2-9 15,-5-10-6-15,-3-6-12 16,-1-19-95-16,-3-9-79 15</inkml:trace>
  <inkml:trace contextRef="#ctx0" brushRef="#br0" timeOffset="6903.1021">20908 10704 1352 0,'17'-16'628'16,"8"-11"-289"-16,13 13-176 15,5 9-56-15,4 16-65 16,-1 6-11-16,-8 7-22 16,-9 4-6-16,-26 6-10 15,-14 8-4-15,-22 8-16 16,-5 5-22-16,-3-5-37 16,8-6-7-16,18-12 12 15,6-4 25-15,13-7 44 16,6 1 15-16,9-5 42 15,11 0 8-15,7 0 7 16,6-2-5-16,-1-4 7 0,-4-4-49 16</inkml:trace>
  <inkml:trace contextRef="#ctx0" brushRef="#br0" timeOffset="7310.3761">21362 11125 1085 0,'14'-6'561'16,"12"-4"-164"-16,0 4-211 15,1 4-54-15,-3 7-82 16,-1 6-26-16,-10 9-15 16,-11 2 0-16,-14 3 7 15,-11-2 3-15,0-5 6 16,3 0-1-16,11-8-10 16,3-2-6-16,7-2-8 15,6-1-2-15,6 3 1 0,11 3 1 16,-3 6 2-16,-3 3-2 15,-9 4 30-15,-10 2 30 16,-16 0 46-16,-4 2 18 16,-12-11-15-16,-3-2-23 15,0-15-36-15,4-8-38 16</inkml:trace>
  <inkml:trace contextRef="#ctx0" brushRef="#br0" timeOffset="26681.9293">2346 5369 917 0,'-24'-1'489'16,"-22"-3"-129"-16,-6 8-155 15,0 3-37-15,3 13-71 16,4 7-32-16,17 9-33 16,11 1-14-16,21-4-26 15,17 2-4-15,25-10-3 16,12-3 2-16,11-8 5 15,4-9 2-15,-10-5 6 16,-11-3 1-16,-28-4 10 16,-20 0 4-16,-41 5 6 15,-17 2 11-15,-29 6 22 16,-10 4 4-16,6 13-4 16,3 5-11-16,23 14-33 15,12 9-7-15,27 1-7 16,16 2-3-16,31-5-3 15,18-8 1-15,21-12 6 16,6-7 3-16,2-12 4 0,-5-2 2 16,-17-9-19-16,-8-2-55 15,-20-8-239-15</inkml:trace>
  <inkml:trace contextRef="#ctx0" brushRef="#br0" timeOffset="26819.7434">1848 5604 1526 0,'-4'-6'585'15,"-1"-4"-443"-15,10 3-79 0,21 12-96 16,10 4-94-16</inkml:trace>
  <inkml:trace contextRef="#ctx0" brushRef="#br0" timeOffset="27132.8313">2727 5775 937 0,'-5'-3'479'0,"-10"-4"-111"16,-2 5-100-16,-8 7-75 15,-3 5-36-15,-3 10-69 16,2 5-33-16,6 7-41 16,0 3-11-16,15 0-6 0,7-1-3 15,14-6-1-15,14-4 1 16,10-9 5-16,6-8 1 16,-3-8 7-16,-2-5 3 15,-15-3 10-15,-10 0 9 16,-21-5 2-16,-12-2 1 15,-12-5-105-15,-1-2-114 16</inkml:trace>
  <inkml:trace contextRef="#ctx0" brushRef="#br0" timeOffset="27273.4697">2689 5798 1189 0,'23'-1'622'0,"13"-1"-154"0,26 2-300 16,4 0-46-16,-1 0-84 15,-5-1-18-15,-17-3-53 16,-4-1-89-16,-11 0-365 16</inkml:trace>
  <inkml:trace contextRef="#ctx0" brushRef="#br0" timeOffset="27429.6234">3004 5821 1158 0,'0'9'485'0,"0"18"-287"16,2 4-66-16,2 6-80 0,1 1-19 16,5 0-46-16,5-1 170 15</inkml:trace>
  <inkml:trace contextRef="#ctx0" brushRef="#br0" timeOffset="27796.3601">3265 5821 1416 0,'-6'1'593'0,"-5"5"-362"15,-2 8-105-15,9 13-88 16,1 8-26-16,9 6-12 16,6-1 0-16,7-13-1 15,8-3 1-15,2-17 1 16,3-4 3-16,0-11 9 15,-4-7 4-15,-7-7 11 16,-4-7 0-16,-11-5-5 16,-1 0-5-16,-5 7-9 15,-1 8-9-15,-2 18-8 0,5 7-3 16,-2 14-2-16,1 4 2 16,11 3 8-16,-4-1 0 15,13-7 3-15,-1-5 0 0,3-11 36 16,0-3 19-16,-2-7 48 15,1-1 19-15,-6-7-15 16,-4-3-15-16,-6-5-41 16,-4-5-48-16,-1 0-169 15</inkml:trace>
  <inkml:trace contextRef="#ctx0" brushRef="#br0" timeOffset="28171.4318">4405 5902 892 0,'-4'-11'479'0,"-8"-10"-137"16,-12 0-87-16,-5 0-34 15,-10 6-81-15,11 6-44 16,0 17-75-16,0 8-25 0,13 14-18 16,-5 8 3-16,20 0 10 15,10-4 9-15,15-7 5 16,10-9 1-16,11-11 43 15,0-6 12-15,-8-7 21 16,-8-6 7-16,-12-8-28 16,-9-3 7-16,-12-8-128 15</inkml:trace>
  <inkml:trace contextRef="#ctx0" brushRef="#br0" timeOffset="28501.4591">5131 5757 1200 0,'4'10'484'0,"4"20"-302"16,-3 9-71-16,-5 15-50 16,-1 6-18-16,-5-8-25 15,5-7-4-15,4-15-39 16,7-12-60-16,7-14-252 15</inkml:trace>
  <inkml:trace contextRef="#ctx0" brushRef="#br0" timeOffset="28860.469">5381 5846 1032 0,'-3'-4'518'0,"-9"-2"-178"16,-11 6-58-16,-14 11-111 15,-5 5-54-15,4 6-62 16,8 0-29-16,16 1-33 15,12-1-6-15,15 1-11 0,11-2-4 16,20-2 13-16,5-6-99 16,9 1-55-16,2-2-38 15,-8-5-60-15,-1-2 100 16,-12-13 70-16,-5-3 40 16,-4-10 137-16,-5-9 51 15,-10-1 72-15,-11-2 69 16,-18 5-84-16,-10 8-15 0,-15 10-42 15,-3 2-59-15,6 9 5 16,0 4-34-16,16 11-37 16,4 6-8-16,7 3-7 15,9 1-1-15,10-1 1 16,6-2 1-16,7-6 4 16,4-2 1-16,6-3 4 15,-1-8-51-15,2-4-135 16</inkml:trace>
  <inkml:trace contextRef="#ctx0" brushRef="#br0" timeOffset="28985.4333">5640 5617 1709 0,'-3'0'623'0,"-5"2"-520"15,2 3-50-15,5 11 267 16</inkml:trace>
  <inkml:trace contextRef="#ctx0" brushRef="#br0" timeOffset="29172.8839">5850 5658 1284 0,'-2'7'638'16,"-5"14"-180"-16,1 8-226 15,3 31-150-15,3 14-24 16,5 17-39-16,5 8-8 15,0 2-4-15,-4 3-2 0,2-1 1 16,-5-12 0-16,8-21-19 16,-1-19-76-16</inkml:trace>
  <inkml:trace contextRef="#ctx0" brushRef="#br0" timeOffset="29313.8204">5890 6077 1458 0,'10'-1'588'16,"5"1"-353"-16,12 0-168 15,9 1-34-15,11 3-80 16</inkml:trace>
  <inkml:trace contextRef="#ctx0" brushRef="#br0" timeOffset="29563.4251">6215 5551 992 0,'3'9'453'0,"1"9"-181"0,4 18-193 16,2 16-19-16,-2 27-33 15,-3 11-4-15,-3-3-7 16,0-3-1-16,-2-25-66 16,-1-16-65-16,-3-25-200 15,0-11-171-15</inkml:trace>
  <inkml:trace contextRef="#ctx0" brushRef="#br0" timeOffset="29828.9994">6157 5583 825 0,'15'-24'382'0,"15"-27"-125"15,9 16-30-15,12 21-56 16,-5 14-35-16,-7 11-84 16,-6 9-22-16,-17 6-15 15,-10 0 2-15,-17 5 7 16,-11-3 3-16,-9-6 1 16,1-7-2-16,11-11-42 0,15-6-40 15,22-10-64-15,9-3-6 16,14 5 28-16,-2 4 31 15,-4 10 46-15,-6 6 12 16,-14 12 24-16,-8 7 26 16,-21 8 30-16,-5 3-5 15,-7 1-16-15,2 0-6 16,13-7-115-16</inkml:trace>
  <inkml:trace contextRef="#ctx0" brushRef="#br0" timeOffset="30157.2838">6861 5865 818 0,'-2'-13'425'0,"-10"-12"-127"16,-6 5-54-16,-8 11-69 15,-7 3-28-15,-4 7-38 16,1 5-23-16,6 5-53 15,7 4-26-15,8 7-13 16,7 0-3-16,11 0 4 16,6-2 5-16,13-6 3 15,7-4 4-15,6-9 6 16,3-1 6-16,5-8 6 0,-4 0 5 16,-3 5 2-1,-4 1-3-15,-10 7 24 0,-9 3 13 16,-12 6 36-16,-3 3 13 15,-15 3-19-15,0-3-17 16,-5-4-31-16,3-1-44 16</inkml:trace>
  <inkml:trace contextRef="#ctx0" brushRef="#br0" timeOffset="30610.0543">8000 5739 1156 0,'-15'-2'541'16,"-19"-5"-214"-16,-3 4-64 15,-1 7-119-15,0 6-43 16,5 13-76-16,6 6-15 16,6 9-13-16,9 1 0 0,15 3 3 15,9-2 1-15,16-12 10 16,7-4 14-16,6-12 22 16,4-7 4-16,2-2 0 15,-5-6-9-15,-11-7 3 16</inkml:trace>
  <inkml:trace contextRef="#ctx0" brushRef="#br0" timeOffset="31055.0941">8592 5732 1567 0,'0'0'751'0,"-4"0"-283"31,1 0-161-31,3-1-180 0,-2 0-46 16,2 0-58-16,0-1-8 16,0 1-71-16,10-1-89 15</inkml:trace>
  <inkml:trace contextRef="#ctx0" brushRef="#br0" timeOffset="31258.562">8550 5963 1491 0,'3'1'708'0,"2"3"-273"15,2 0-103-15,-1-4-141 16,-3 1-55-16,-2-2-80 15,-1 0 4-15</inkml:trace>
  <inkml:trace contextRef="#ctx0" brushRef="#br0" timeOffset="32133.0043">9244 5326 1175 0,'-1'-7'509'0,"2"-2"-276"0,2 10-57 16,0 30-84-16,7 18-32 15,3 35-33-15,-4 19-6 16,-3 18-6-16,0 0 0 15,-4-18-35-15,1-17-74 16</inkml:trace>
  <inkml:trace contextRef="#ctx0" brushRef="#br0" timeOffset="35012.7198">9874 5734 895 0,'-7'-4'462'0,"-10"-2"-130"16,-6 5-92-16,-11 11-109 15,-5 12-43-15,-5 16-59 16,10 8-21-16,19 5-18 16,13-5-6-16,22-15 6 15,7-10 7-15,13-19 36 16,-5-7 36-16,-8-9 60 16,-9-4 19-16,-25 0-19 15,-10 2-36-15,-28 9-70 16,-7 9-18-16,1 10-106 15,4 8-116-15</inkml:trace>
  <inkml:trace contextRef="#ctx0" brushRef="#br0" timeOffset="35184.5545">9871 5798 1623 0,'0'-8'683'16,"3"-6"-432"-16,3 10-79 15,17 25-138-15,10 15-28 16,15 22-12-16,6 10 0 16,-1 9-112-16,-2 2-112 15,-11-11-208-15,-11-7-248 0</inkml:trace>
  <inkml:trace contextRef="#ctx0" brushRef="#br0" timeOffset="35375.9433">10253 5746 1283 0,'-9'-5'579'15,"-13"4"-267"-15,-12 13-79 0,-12 26-89 16,-12 17-34-16,-10 17-52 16,2 1-19-16,3 5-25 0,11-6 16 15,14-7-134-15,12-3-96 16,10-18-494-16</inkml:trace>
  <inkml:trace contextRef="#ctx0" brushRef="#br0" timeOffset="35641.8286">10363 5824 1065 0,'4'-3'539'16,"-1"-5"-212"-16,1 8-134 16,-2 2-45-16,-1 12-65 15,2 4-10-15,0 8-12 16,6 4-7-16,5-3-23 16,3-4-7-16,4-6-7 15,0-6-3-15,2-10 7 16,-3-1-21-16,-7-10-135 15,1-4-112-15</inkml:trace>
  <inkml:trace contextRef="#ctx0" brushRef="#br0" timeOffset="35750.855">10569 5624 1404 0,'-4'-7'621'0,"-5"-2"-348"0,-5 0-91 15,10 7-114-15,0 3-102 16</inkml:trace>
  <inkml:trace contextRef="#ctx0" brushRef="#br0" timeOffset="36266.3884">10823 5726 1151 0,'-5'-4'507'0,"-7"1"-309"16,-6 2-60-16,3 8-95 15,3 6-38-15,1 3-5 16,8 4-10-16,7 3-10 16,0 1-2-16,11-3 8 15,2-1 6-15,2-7 10 16,3-3 7-16,-9-6-16 15,4-1 1-15,-12-5 2 16,-6-1-3-16,-8-3 16 16,-6-2-2-16,-1 8-4 15,-3-1-1-15,3 6-2 16,2 6-2-16,5 3-9 0,3 1-1 16,8 4 1-16,2-2 1 15,9 0 9-15,5-7 1 16,1-9 6-16,5-2 4 15,3-13 6-15,2-1 1 16,0-9 1-16,-3-7-2 16,-4-2-3-16,-1 1-13 15,-6 6 58-15,-8 6 30 16,-4 13 47-16,-4 5 14 0,-2 11-56 16,1 8-26-16,-2 13-44 15,7 4-3-15,-3 4-7 16,3 0-4-16,8-13-74 15,1-2-84-15</inkml:trace>
  <inkml:trace contextRef="#ctx0" brushRef="#br0" timeOffset="36703.7573">12007 5888 930 0,'-10'-5'499'0,"-12"-9"-118"15,-4-4-81-15,-2-2-134 16,-2 1-49-16,4 8-79 16,1 10-34-16,7 13-35 15,3 8-6-15,0 11 10 16,7 2 9-16,8-1 25 15,9-1 9-15,19-8 9 16,6-3 13-16,3-18 19 16,-1-8 10-16,-11-10 7 15,-10-5-5-15,-10-4-60 16,-5 2-35-16</inkml:trace>
  <inkml:trace contextRef="#ctx0" brushRef="#br0" timeOffset="37110.3047">12853 5575 778 0,'2'-23'428'0,"4"-15"-57"15,-1 9-72-15,-3 12-83 16,-4 8-19-16,-2 7-76 15,-2 4-42-15,3 14-59 16,1 9-19-16,1 13-4 16,-1 6 3-16,0 16 6 15,-2 6 2-15,1 6 4 16,3 5-2-16,0-16-1 16,3-7 2-16,8-21-74 15,1-12-82-15</inkml:trace>
  <inkml:trace contextRef="#ctx0" brushRef="#br0" timeOffset="37485.0842">13213 5487 1032 0,'-12'0'484'0,"-11"3"-193"0,1 10-173 15,8 4-47-15,4 4-47 16,7-1-12-16,9-2-2 16,2-7 9-16,4-8 31 15,0-6 16-15,6-9 14 16,1-2-2-16,8-7-27 15,6 3-16-15,5-1-21 16,2 6-7-16,-1 16-4 16,-8 1-3-16,-12 12 8 15,-7 4 9-15,-12-1 22 16,-6 1 8-16,-9 2 2 16,-3-5-5-16,-1-4-52 15,3-4-69-15,6-5-114 16</inkml:trace>
  <inkml:trace contextRef="#ctx0" brushRef="#br0" timeOffset="37687.9458">13072 5855 1068 0,'5'5'569'0,"7"1"-129"0,16-2-222 15,7-4-44-15,14 0-89 16,5-2-32-16,2-1-32 16,-1 3-49-16,-16 0-149 15,-7 0-82-15</inkml:trace>
  <inkml:trace contextRef="#ctx0" brushRef="#br0" timeOffset="37890.9764">13059 6036 1087 0,'8'2'542'16,"7"1"-169"-16,21-2-166 16,4 0-27-16,15 2-54 15,2-2-26-15,3 1-43 16,-4-3-18-16,-8-3-7 0,-14-1-32 15</inkml:trace>
  <inkml:trace contextRef="#ctx0" brushRef="#br0" timeOffset="38766.111">1854 6932 997 0,'5'5'407'16,"2"6"-214"-16,5 23-142 0,2 7-17 15,-2 19-5-15,-3 1-3 16,-1 0-54-16,-1-2-64 15</inkml:trace>
  <inkml:trace contextRef="#ctx0" brushRef="#br0" timeOffset="39000.8007">2202 7028 917 0,'1'-2'513'0,"-1"-3"-118"0,-10 6-181 15,-4 7-55-15,-16 6-83 16,-5 2-30-16,-6 5-18 16,0 2-15-16,6 0-13 15,12 2-9-15,15 0-12 16,8 1-6-16,18-1-7 16,7 0 4-16,5-5 10 15,4-3 11-15,11-9-63 16,4-6-14-16</inkml:trace>
  <inkml:trace contextRef="#ctx0" brushRef="#br0" timeOffset="39281.666">2608 7089 1174 0,'-6'10'518'0,"-6"15"-264"0,-9 1-53 16,-9 5-80-16,-7 0-34 15,-14-6-39-15,1-6-8 16,7-13-13-16,6-7-11 16,14-15-26-16,6-6-10 15,7-9-14-15,8-1-1 16,11 6 5-16,2 4 11 0,12 12 26 16,6 4 15-16,8 12 26 15,5 6-4-15,-1 14-9 16,-6 4-4-16,-10 2-12 15,-1-2-3-15,-9-4-11 16,0-4-50-16,3-9-428 16</inkml:trace>
  <inkml:trace contextRef="#ctx0" brushRef="#br0" timeOffset="39527.7188">2712 7111 1235 0,'7'-2'563'16,"3"2"-255"-16,9 10-171 16,-4 7-24-16,7 11-61 15,-1 1-13-15,-3-3-20 16,2-3-5-16,-9-9 4 16,-3-7 4-16,3-12 10 15,1-8 2-15,4-16 0 16,4-6-1-16,-2-4-13 15,2 0-5-15,-2 9-1 16,-4 9-36-16,-8 13-144 16</inkml:trace>
  <inkml:trace contextRef="#ctx0" brushRef="#br0" timeOffset="39683.9606">3148 7239 1572 0,'1'0'675'0,"-1"-1"-361"0,4 1-172 15,-4 0-69-15</inkml:trace>
  <inkml:trace contextRef="#ctx0" brushRef="#br0" timeOffset="40059.1305">3869 6642 1200 0,'2'0'530'0,"-1"1"-261"0,1 17-148 15,-1 15-42-15,-1 30-36 16,1 19-9-16,0 12-14 16,1 4 42-16,8-11-166 15,-1-16-67-15</inkml:trace>
  <inkml:trace contextRef="#ctx0" brushRef="#br0" timeOffset="40449.3895">4321 6743 927 0,'-3'-1'438'0,"-11"1"-151"16,-9 8-90-16,-15 9-98 16,-8 6-1-16,-7 11-38 15,0 2-17-15,7 5-25 16,-1 2-10-16,15-5-9 15,5-6-4-15,13-5-7 0,14-3 1 16,17-7 25-16,6 0 10 16,15-5 16-16,7-2 0 15,15-1-21-15,5-2-7 16,4-2-3-16,-8-4-11 16,-9-1-10-16,-7-1 0 15,-16-5-2-15,-5-4 15 16,-14-6 19-16,-1 1 3 15,-9 2 29-15,-1 6-5 16,-3 7-6-16,1 5 3 0,1 5-27 16,1 5 2-16,0 4-4 15,1 1-7-15,2 5 15 16,4-2-45-16,-2-7-131 16</inkml:trace>
  <inkml:trace contextRef="#ctx0" brushRef="#br0" timeOffset="40589.9522">4475 6747 1174 0,'-4'-3'493'0,"2"3"-296"16,3 5-116-16</inkml:trace>
  <inkml:trace contextRef="#ctx0" brushRef="#br0" timeOffset="40902.5473">4676 7036 715 0,'5'6'435'0,"4"3"11"15,2 8-198-15,1 7-99 16,-9 2-34-16,0 4-38 16,0-3-15-16,-3-6-15 15,6-5-3-15,0-12-7 16,1-9 3-16,3-16 7 16,0-7 13-16,1-9 12 15,3 0 0-15,7 3-8 16,6 6-15-16,3 10-30 15,-1 3-12-15,-1 19-9 16,-4 6-14-16,-1 14-215 16</inkml:trace>
  <inkml:trace contextRef="#ctx0" brushRef="#br0" timeOffset="41245.0668">5264 7059 948 0,'0'-6'462'15,"-5"-8"-159"-15,-12 9-60 0,-7 3-88 16,-7 9-45-16,-5 12-56 16,8 2-21-16,3 6-29 15,9-1-4-15,16 2-9 16,8 0 1-16,15-3 12 16,5-3 7-16,9-9 7 15,3-7 1-15,6-11-23 16,3-6-34-16</inkml:trace>
  <inkml:trace contextRef="#ctx0" brushRef="#br0" timeOffset="41667.1098">5463 6674 1213 0,'0'0'523'16,"2"9"-278"-16,4 12-67 15,-5 30-109-15,-1 14-2 0,1 20-25 16,-3 2-9-16,-1-4-12 15,3-9-4-15,-5-20 0 16,6-9 1-16,1-21-3 16,2-11 1-16,2-18 7 15,0-8 1-15,7-15 2 16,2-3-4-16,8 0-14 16,2-1-5-16,1 9-3 15,-2 4-4-15,-6 11 2 16,-4 5 7-16,-7 13 11 15,0 8 6-15,-2 4 4 16,2 3-7-16,3-5-21 16,5-4 361-16</inkml:trace>
  <inkml:trace contextRef="#ctx0" brushRef="#br0" timeOffset="42166.8952">5936 6751 1097 0,'-1'12'452'0,"-2"22"-247"15,4 17-69-15,1 15-20 16,4 2-19-16,-5-4-36 15,-1-8-14-15,0-10-21 16,-2-5-2-16,2-12 2 16,0-9 0-16,2-17 17 15,-3-4 4-15,3-19-1 16,3-1-4-16,8-11-24 16,7 0-11-16,6 0-9 0,0 4-2 15,1 10 2-15,-4 7 3 16,-8 18 9-16,-7 6 7 15,-8 11 7-15,-4 4-1 16,3 2-4-16,2-4 14 16,12-4-136-16,7-6-70 15</inkml:trace>
  <inkml:trace contextRef="#ctx0" brushRef="#br0" timeOffset="42463.5294">6461 7073 1091 0,'-7'-6'510'15,"-2"-4"-211"-15,1 5-151 16,-6 5-43-16,-1 4-51 16,-7 4-17-16,-1 5-24 15,3 5-11-15,12 5-10 16,8 1-4-16,6 0 0 15,11-2 6-15,6-9 29 16,-2-4 23-16,1-9 28 16,-5-9 24-16,-5-6 4 15,-1-5-13-15,-11-4-23 0,2 2-25 16,-6 1-144-16,2 2-425 16</inkml:trace>
  <inkml:trace contextRef="#ctx0" brushRef="#br0" timeOffset="42745.0983">6544 7247 864 0,'8'8'425'0,"14"5"-139"16,6-1-45-16,0-6-61 15,2-8-14-15,-4-9-14 16,-5-8-7-16,-6-11-15 16,-3-5-21-16,-8-10-42 15,-4-3-16-15,-7-13-26 16,-5-6-8-16,4-14-15 16,4 1-8-16,13 8-69 15,10 12-38-15,11 22-108 16,6 13-75-16</inkml:trace>
  <inkml:trace contextRef="#ctx0" brushRef="#br0" timeOffset="42936.7229">6565 7041 1315 0,'3'2'568'16,"6"0"-278"-16,23 4-186 16,10-5-31-16,18 3-51 15,6 2-76-15</inkml:trace>
  <inkml:trace contextRef="#ctx0" brushRef="#br0" timeOffset="43280.2433">6824 7307 920 0,'9'6'497'0,"10"4"-127"15,7-8-113-15,7-3-23 16,5-13-53-16,-3-4-25 16,1-10-43-16,-6-3-15 15,-10-8-35-15,-8-3-15 0,-10-1-16 16,-5-2-9-16,-7-4-11 16,0-2-3-16,-1-5-24 15,7-3-12-15,10 10-41 16,8 3-29-16,8 13-49 15,12 8-22-15,9 8-64 16,7 3-45-16</inkml:trace>
  <inkml:trace contextRef="#ctx0" brushRef="#br0" timeOffset="43483.4986">6992 7013 1309 0,'10'0'583'0,"13"-1"-282"0,11 1-114 16,16 1-93-16,5-1-4 15,3 1-115-15</inkml:trace>
  <inkml:trace contextRef="#ctx0" brushRef="#br0" timeOffset="43733.5559">7580 6993 1620 0,'0'-2'690'16,"0"2"-347"-16,0 0-255 16,0 0-57-16,0 0-75 15,11 1-35-15</inkml:trace>
  <inkml:trace contextRef="#ctx0" brushRef="#br0" timeOffset="43905.075">7592 7210 1630 0,'0'1'737'15,"-2"0"-352"-15,1-1-175 16,1-1-13-16</inkml:trace>
  <inkml:trace contextRef="#ctx0" brushRef="#br0" timeOffset="46025.9805">8405 6820 956 0,'-5'2'420'0,"12"-1"-201"16,10 0-40-16,32 3-63 16,14-5-2-16,25-2-29 15,5-2-18-15,-17-6-21 16,-3 4-11-16,-30-1-3 0,-15 2-3 16,-14 1-10-16,-11 4-13 15,-16 3-23-15,-4 3-15 16,-7 2-34-16,1-2-3 15,3-1 6-15,-2 0 12 16,0-1 27-16,1 4 9 16,0 5 8-16,6 0-1 15,5 10 12-15,1 4 6 16,6 5 13-16,2 3 4 16,7 4 3-16,3 4 1 0,3 4-8 15,-1 3-1-15,-3 0 0 16,-8-4-1-16,-5-7 8 15,-8-6 3-15,-16-5 3 16,-3-4-1-16,-11-6-3 16,-1-3-4-16,6-11-10 15,7 1-4-15,15-4-11 16,6 0-7-16,11 0-16 16,8 0 4-16,8 1 8 15,18-1 7-15,15-2 10 16,3-2-1-16,16-2-4 15,-9-2 3-15,2-5-84 16,-1-5-100-16</inkml:trace>
  <inkml:trace contextRef="#ctx0" brushRef="#br0" timeOffset="46308.8561">9129 7211 1306 0,'3'4'533'0,"3"9"-327"15,1 7-66-15,-1 16-65 16,-4 4-18-16,-2 7-27 16,-2 0-7-16,0-12 25 15,2-6-57-15,0-16-189 16</inkml:trace>
  <inkml:trace contextRef="#ctx0" brushRef="#br0" timeOffset="46465.1268">9128 7061 1099 0,'1'-5'516'16,"3"-5"-215"-16,3 2-145 16,1 4-157-16,3 5 291 15</inkml:trace>
  <inkml:trace contextRef="#ctx0" brushRef="#br0" timeOffset="46895.0195">9271 7358 1181 0,'4'0'516'0,"9"7"-261"16,0 6-48-16,-3 6-78 15,-3 3-26-15,-1 1-44 16,-3 0-14-16,-2-5-20 16,1 1-3-16,-2-10-2 15,0-4 5-15,0-7 11 16,4-2 2-16,-4 3-8 15,0-2-9-15,9-21-15 16,17-32-6-16,-11 31 3 16,1 0 1-16,2 9 0 15,2 8 0-15,-3 10-2 16,1 11-2-16,-5 8 4 16,-2 7 0-16,-3 1 2 15,-4-1 2-15,1-3-3 16,-1-7 33-16,2-6-115 15,3-5-472-15</inkml:trace>
  <inkml:trace contextRef="#ctx0" brushRef="#br0" timeOffset="47223.8716">10051 7077 966 0,'2'2'455'0,"3"-1"-165"16,10 1-73-16,7-2-88 16,10 0-29-16,11-2-57 15,3-2-18-15,-1 1 8 16,-6 1-44-16,-9-1-144 16,-6 0-127-16</inkml:trace>
  <inkml:trace contextRef="#ctx0" brushRef="#br0" timeOffset="47427.1765">10067 7212 1121 0,'9'1'485'0,"18"1"-222"16,10 0-23-16,16-1-30 15,-2 1-32-15,-3 2-77 16,-9-1-31-16,-10 0-32 16,-2-1-12-16</inkml:trace>
  <inkml:trace contextRef="#ctx0" brushRef="#br0" timeOffset="48168.9289">10927 6768 898 0,'8'-4'382'0,"14"-6"-191"31,8 1-75-31,19 7-50 0,7 2-10 16,13 4-23-16,-4-1-12 16,-13 3-5-16,-10-5 4 15,-24-1-25-15,-5 0-27 16,-11-1-36-16,-7-1-15 15,-7-3 19-15,-1 1 23 16,-9 2 25-16,2 1 8 0,2 4 3 16,-4 6 1-16,6 2 8 15,3 4 4-15,1 10 10 16,10 7-2-16,2 9-5 16,1 9 11-16,7 5 22 15,-4 1 7-15,-2 1 11 16,-2-3-7-16,-3-9-19 15,0-6-4-15,-7-9-4 16,2-6 2-16,-12-10 7 16,-5-5 0-16,-4-5-6 15,-4-2-6-15,3 2-14 16,0 0-7-16,7 2-6 16,3 1-1-16,10 0-16 15,7-2 8-15,13-1 14 16,7-3 10-16,21-2 26 15,13 0-1-15,11-4-10 16,5 3-8-16,-12-1-8 16,-4 0-3-16,-11 0-93 0</inkml:trace>
  <inkml:trace contextRef="#ctx0" brushRef="#br0" timeOffset="49012.477">11769 7390 562 0,'1'-5'339'0,"1"-7"-9"16,1-2-101-16,-5-6-60 15,1-1-17-15,-6-2-22 16,-2-1-10-16,-4 3-38 15,-7 3-16-15,-7 5-26 16,1 10-14-16,-9 7-10 16,4 10-8-16,3 6-16 15,5 4 0-15,16 6 2 16,7-1 2-16,18 3 11 16,5-5 2-16,7-10 2 15,2-6 3-15,-4-11 7 16,-1-5 2-16,-4-15 4 15,-2-1 1-15,-4-7-6 16,3 1-2-16,-4 4-6 0,-4 2-2 16,-5 13-2-16,-6 5-2 15,-6 3 1-15,0 4 1 16,-3 7-2-16,3 1 0 16,1 10-4-16,0 0-2 15,8 1-2-15,3 1 2 16,6-6 2-16,4-4 3 15,-1-14 8-15,4-5 1 16,4-4 1-16,0-2-1 0,3-1-6 16,-10-2-3-16,0-3 0 15,-2 3-1-15,-5 3 2 16,0 4-3-16,-18 9-9 16,0 2-4-16,-1 9-6 15,-2 3 3-15,11 5 5 16,-1 1 1-16,6-4 2 15,4 1 1-15,6-9 3 16,2-2 2-16,4-10 7 16,2-6 2-16,6-12-1 15,-3-8-3-15,2-9-20 16,0-5-23-16,-4-11-28 16,6-5 1-16,0-9 19 15,-1-2 22-15,-3 1-1 16,-6 7 3-16,-9 23 40 15,-6 13 21-15,-7 25 44 0,-7 6 4 16,-2 18-44-16,1 6-21 16,4 12-16-16,5 8-6 15,3 9-3-15,4 0 0 16,1 3 0-16,0-2 1 16,-1-6 0-16,3-5 2 15,-1-12 1-15,0-13 9 16,1-16-43-16,2-8-50 15,2-13-182-15,-1-8-377 0</inkml:trace>
  <inkml:trace contextRef="#ctx0" brushRef="#br0" timeOffset="49192.1383">12225 7193 1111 0,'3'0'518'0,"4"0"-201"16,3 0-60-16,20 0-82 15,1-1-21-15,11 1-34 0,-1 2-15 16,-10-1-26-16,-2 1-15 16,-12-2-32-16,-4-1-3 0,-10-3-24 15,0 1-46-15</inkml:trace>
  <inkml:trace contextRef="#ctx0" brushRef="#br0" timeOffset="60510.184">13119 7344 1309 0,'-7'10'583'0,"-15"20"-315"0,-8 8-66 15,-15 5-23-15</inkml:trace>
  <inkml:trace contextRef="#ctx0" brushRef="#br0" timeOffset="61356.345">2149 8323 460 0,'-9'19'325'15,"-9"13"9"-15,-14-3-138 16,-3-3-27-16,-11-8-36 16,-2-5-14-16,6-14-31 15,6-6-22-15,13-18-35 16,6-3-8-16,14-9-11 15,7 0 9-15,11 7 30 16,8 7 9-16,10 16 18 16,2 9-10-16,4 21-21 15,5 7-5-15,-7 11-11 16,1 1-2-16,-6-5-9 16,-7-6 6-16,-3-12-157 15,-3-8-224-15</inkml:trace>
  <inkml:trace contextRef="#ctx0" brushRef="#br0" timeOffset="61481.2945">1951 8132 1407 0,'0'-5'559'0,"6"0"-395"16,8 3-82-16,6 2-87 15,8 7-90-15</inkml:trace>
  <inkml:trace contextRef="#ctx0" brushRef="#br0" timeOffset="61787.6735">2412 8434 1254 0,'16'0'533'15,"17"-1"-306"-15,0-3-43 16,-9-7-61-16,-5-1-27 0,-6-5-27 15,-4-2-6-15,-9-3-19 16,-3 0-10-16,-14 2-26 16,0 3-15-16,-10 16-26 15,-3 4-5-15,7 16 0 16,-6 5 4-16,10 7 9 16,5 5 5-16,6 3 4 15,8 4 2-15,8-1 18 16,2 3 18-16,4 3 20 15,-2-3 4-15,-1-5-12 16,-3-5-12-16,1-14-74 16,4-6-72-16</inkml:trace>
  <inkml:trace contextRef="#ctx0" brushRef="#br0" timeOffset="62099.9015">2987 8261 1307 0,'0'7'540'15,"-9"13"-297"-15,-6 8-93 16,-8 11-46-16,-7 0-26 16,-3-6-38-16,2-6-11 15,4-12-20-15,6-10-19 0,9-11-18 16,0-8-4-16,3-15 6 15,0-1 15-15,4-1 20 16,5 0 15-16,9 8 22 16,2 8 10-16,11 13 0 15,3 9-8-15,8 20-13 16,10 9 1-16,-5 10 6 16,-2 2-2-16,-3-4 9 15,-9-2-32-15</inkml:trace>
  <inkml:trace contextRef="#ctx0" brushRef="#br0" timeOffset="62990.9309">4049 9043 803 0,'8'-6'424'0,"22"-2"-64"16,8-2-111-16,26 2-99 15,9 4-33-15,6 2-72 16,-6-3-21-16,-22 5-9 16,-14-1 0-16,-24 1-29 15,-4 4-15-15,-10-4-34 0,-7-1-22 16,-6-3 12-16,-11-5 11 16,-3 8 24-16,-1 3 16 15,-4 7 9-15,7 6 4 16,3 4 18-16,6 5 7 15,10 6 10-15,4 2-3 16,6 11-8-16,3 0 2 16,1 12 8-16,1 2 1 15,-3 2 5-15,-5 0 0 0,-7-14 0 16,-4-2 1 0,-12-11 5-16,-2-8 2 0,-3-10 2 15,-2-8 0-15,8-7-11 16,3-6-9-16,12-1-28 15,8 1 0-15,13-2 22 16,5 3 15-16,14 0 30 16,4 1-3-16,13 4-23 15,6 2-12-15,-2 4-14 16,-7 0-1-16,-12-7-13 16,-10-2-28-16,-3-3-64 15,-2-3-24-15,-1 3-5 16,1-4 26-16,-5-4 68 15,0 5 22-15,-4-4 37 16,-2 4 30-16,-4 2 52 16,0 1 19-16,-2 9 6 15,-1 4-22-15,2 16-53 16,-2 4-14-16,-2 13-21 0,1 4-3 16,-2-1-2-16,0-3-3 15,0-8-2-15,1-6-15 16,5-10-120-16</inkml:trace>
  <inkml:trace contextRef="#ctx0" brushRef="#br0" timeOffset="63370.0645">5452 9136 1255 0,'0'2'571'16,"1"6"-250"-16,-1 8-93 15,2 15-103-15,-2 10-25 0,2 14-45 16,2 1-15-16,-4-2-23 16,6-4-4-16,-5-16-19 15,5-4-52-15,1-11-174 16,-6-11-207-16</inkml:trace>
  <inkml:trace contextRef="#ctx0" brushRef="#br0" timeOffset="63541.9415">5254 9386 1257 0,'3'-4'589'0,"10"-7"-253"16,9 0-111-16,25 9-137 15,3 0-37-15,17 4-40 16,2 1 27-16,-10 4-127 16,10-1-531-16</inkml:trace>
  <inkml:trace contextRef="#ctx0" brushRef="#br0" timeOffset="63839.0769">6040 9146 1249 0,'6'-5'513'0,"15"-2"-321"15,11 5-44-15,18 2-71 16,4 3-25-16,6 1-31 16,-3-2-5-16,-12-1-18 15,-9-1-30-15,-14 0-89 16,-7-1-63-16,-8-1-191 16,-3-3-135-16</inkml:trace>
  <inkml:trace contextRef="#ctx0" brushRef="#br0" timeOffset="64095.8158">6353 9149 514 0,'-11'9'307'0,"-7"13"-30"16,3 8-45-16,0 11-75 16,8 6-33-16,6 12-51 15,2-2-17-15,5 0-23 16,2-5-2-16,-5-12 21 16,0 0 12-16,-7-14 22 15,-6-2 9-15,-6-6-15 16,-6-5-4-16,0-5-25 15,-5-6-15-15,12-2-21 16,3 0-15-16,14-2-12 16,11 1-3-16,6-2 2 15,11-2 7-15,7-2 7 16,3-2 3-16,9 4-20 16,-4-2-51-16</inkml:trace>
  <inkml:trace contextRef="#ctx0" brushRef="#br0" timeOffset="64487.8845">6700 9617 853 0,'17'-4'459'15,"11"-7"-143"-15,3 12-94 16,-2 9-42-16,-8 9-67 16,0 5-19-16,-20 10-4 15,-8 0-1-15,-20 2-7 16,-5-2-6-16,-3-9-24 15,5-5-8-15,10-15-13 16,3-6-8-16,4-13-13 16,8-3-10-16,8-4-10 0,6 2-3 15,12 6 11-15,2 6 6 16,2 8 16-16,3 5 4 16,-1 14-6-16,0 8-4 15,-2 6 4-15,-7-2-42 16</inkml:trace>
  <inkml:trace contextRef="#ctx0" brushRef="#br0" timeOffset="64847.2375">7335 9328 1368 0,'9'-4'555'0,"14"0"-351"15,7-2-66-15,9 4-74 0,4 2-23 16,1 1-22-16,-6 2-30 16,-9 0-118-16,-5-1-92 15</inkml:trace>
  <inkml:trace contextRef="#ctx0" brushRef="#br0" timeOffset="65062.1533">7342 9439 1006 0,'-4'1'476'16,"2"6"-165"-16,8 2-43 0,17-6-53 15,7 5-13-15,19-5-50 16,7-6-36-16,-1 3-57 16,-1-1-21-16,-11-1-51 15,-6 1-96-15</inkml:trace>
  <inkml:trace contextRef="#ctx0" brushRef="#br0" timeOffset="65702.4595">8227 9070 846 0,'14'0'448'0,"7"-6"-107"16,15 5-158-16,4-2-21 0,8 0-67 15,4 2-28-15,0 1-32 16,-6-5-10-16,-14 2-16 16,-5-3-15-16,-18 1-42 15,-1 3-16-15,-14 1-18 16,-6 2 11-16,-9 1 32 16,-4 6 13-16,-1 2 20 15,1 0 0-15,3 6-1 16,4 0 0-16,4 4 20 15,2-1 11-15,9 6 14 16,2 1 8-16,8 12 5 16,6 8 2-16,0 12 12 15,-3 2 2-15,-5 0-10 16,-5-6-5-16,-11-14-12 16,-3-3-4-16,-2-11-1 15,-5-4 2-15,4-10 6 16,-5-8 0-16,0-5-12 0,9-2-10 15,8-1-27-15,5 0-11 16,8 1 4-16,3-4 5 16,10 0 11-16,10 3 6 15,8 0-4-15,5 0 6 16,1 1-104-16,1 2 2 16</inkml:trace>
  <inkml:trace contextRef="#ctx0" brushRef="#br0" timeOffset="66166.9174">8832 9532 1063 0,'6'-9'578'16,"5"-3"-131"-16,6 2-248 16,1 2-67-16,7 7-85 15,-1-1-29-15,-1 6-7 16,-5-1-4-16,-10 7-2 15,-3 5 1-15,-12-2 4 16,-2 2 3-16,-4-3-4 16,2-3-4-16,11 1-10 15,2-3-5-15,6 1-4 0,3 1 1 16,3 0 3-16,2 5 3 16,2 2 2-16,-6 1 2 15,-9 3 10-15,-10-1 7 16,-20 1 44-16,-7-2 15 15,-5-4 9-15,-3-2-2 16,14-12-40-16,5-3-51 16,13-8 90-16</inkml:trace>
  <inkml:trace contextRef="#ctx0" brushRef="#br0" timeOffset="66651.1387">10138 9398 567 0,'13'-15'331'0,"9"-14"-65"16,1-5-51-16,-4-3 0 16,-8 0-22-16,-3 5-2 15,-4 8 6-15,-2 5-28 0,-1 16-45 16,-1 3-32-16,-3 15-76 16,1 7-11-16,2 14-16 15,3 14-2-15,8 11 6 16,1 4 4-16,2-7 5 15,-3-5 3-15,-6-17-19 16,-5-12-46-16,-7-11 369 16</inkml:trace>
  <inkml:trace contextRef="#ctx0" brushRef="#br0" timeOffset="67041.9105">10310 8996 793 0,'-24'-7'444'0,"-16"-2"-74"15,-20 13-213-15,-9 6-39 16,-11 23-70-16,-3 10-23 15,11 21-27-15,0 23-5 16,3 15-6-16,11 11-9 16,25 1 36-16,20-10 18 15,58-16 22-15,17-16 24 16,50-26-10-16,24-20-7 0,18-42 0 16,13-22 2-16,-16-38-3 15,-13-10 2-15,-36-19-9 16,-29-8-4-16,-45 3-4 15,-37-1-3-15,-56 23-6 16,-22 17-8-16,-30 25-11 16,7 16-17-16</inkml:trace>
  <inkml:trace contextRef="#ctx0" brushRef="#br0" timeOffset="193461.3403">2280 10635 769 0,'-4'-7'453'0,"-9"-7"-27"15,-4 2-82-15,-11 3-97 16,-5-3-60-16,-3 11-99 16,-2 2-35-16,-3 8-47 15,-2 9-5-15,6 7-19 16,5 5-11-16,18 8-9 0,11 5 2 15,16-4 13-15,12 0 7 16,10-4 9-16,6-11 2 16,3-9-8-16,-4-5-14 15,-9-8-3-15,-7-2 4 16,-18 0 23-16,-5-2 17 16,-19 1 11-16,-9 1 0 0,-13 2 3 15,-2 6 1-15,3 4-5 16,6 4-5-16,14 8-19 15,4 2-4-15,20 1 1 16,10 2 1-16,10-6 6 16,10-1 4-16,-2-4 2 15,-2-1 1-15,2-6 0 16,-9-3 0-16,-9-4-25 16,-5-4-78-16</inkml:trace>
  <inkml:trace contextRef="#ctx0" brushRef="#br0" timeOffset="193601.6064">1814 10881 1421 0,'-4'-3'646'16,"-1"0"-311"-16,5 4-203 0,0-1-59 16,0 0-35-16,2 1-110 15</inkml:trace>
  <inkml:trace contextRef="#ctx0" brushRef="#br0" timeOffset="193898.41">2553 10952 1031 0,'-12'-9'544'0,"-8"-8"-120"16,-5 3-141-16,0 12-120 15,-2 3-46-15,-5 13-69 16,0 4-25-16,4 10-26 16,9-1-4-16,14 7-2 15,7-2 2-15,19-4 6 16,6-1 1-16,6-13 5 16,3-2 2-16,-3-8 5 15,-6-7 2-15,-10-3 13 16,-9-7 6-16,-13-3 4 15,-4-1-9-15,-12-1-128 16,6 3-106-16</inkml:trace>
  <inkml:trace contextRef="#ctx0" brushRef="#br0" timeOffset="194039.0114">2589 10987 875 0,'17'-6'466'16,"27"-1"-130"-16,2 3-112 15,-9-2-123-15,2 3-44 16,-8 3-34-16,-1-2-14 16,5 1-200-16</inkml:trace>
  <inkml:trace contextRef="#ctx0" brushRef="#br0" timeOffset="194188.7798">2789 10981 909 0,'-1'14'506'16,"-5"8"-76"-16,6 2-258 0,0 6-57 16,0-1-65-16,3 7-43 15,6-3-553-15</inkml:trace>
  <inkml:trace contextRef="#ctx0" brushRef="#br0" timeOffset="194579.1679">3104 11024 1095 0,'-9'-3'586'15,"-10"0"-107"-15,4 3-308 16,5 6-62-16,4 5-78 16,4 4-20-16,5 6-20 15,9 4 1-15,2 1 5 16,4-3 2-16,4-6 2 15,-2-10 3-15,4-8 5 16,-1-7 4-16,-4-10 7 16,0 2 2-16,-8-4 1 15,-1 3-2-15,-10 4-2 0,-3-1-3 16,-2 10-17-16,-4 4-8 16,6 6-9-16,1 6-1 15,6 1 9-15,7 1 2 16,4 0 5-16,7-2 3 15,4-8 15-15,2-4 13 16,4-8 47-16,-5-1 17 16,-12-8 8-16,-3-2-7 15,-8 3-42-15,-4-1-18 16,0 6-56-16,-3 2-83 0</inkml:trace>
  <inkml:trace contextRef="#ctx0" brushRef="#br0" timeOffset="195000.9466">4271 11041 1050 0,'-15'-7'586'0,"-7"-3"-132"16,-5 4-213-16,-2 6-78 15,5 8-111-15,1 7-39 16,7 9-35-16,8 6-3 16,8 2 5-16,8 0 8 15,13-8 16-15,3-7 15 0,7-16 33 16,1-4 17-16,-2-17 32 16,-3-5-3-16,-10-4-18 15,-12-2-14-15,-15 7-44 16,-6 3-56-16,-6 5-24 15</inkml:trace>
  <inkml:trace contextRef="#ctx0" brushRef="#br0" timeOffset="195328.9993">5211 10704 1248 0,'-2'13'482'16,"-3"20"-345"-16,4 17-54 0,2 30-47 16,7 6-14-16,6 17-15 15,-1-1 13-15,2-8-102 16,-4-11-79-16</inkml:trace>
  <inkml:trace contextRef="#ctx0" brushRef="#br0" timeOffset="195672.6577">5184 10759 771 0,'18'-15'392'0,"27"-11"-123"16,6 10-22-16,3 17-86 16,-4 8-36-16,-19 16-47 15,-12 5-5-15,-25 10-15 16,-10 7-10-16,-18-1-18 15,-5-4-6-15,4-13-51 16,3-12-37-16,20-17-61 0,9-6-18 16,15-6 33-16,13-5 31 15,6 6 59-15,6 4 19 16,-6 9 29-16,0 9 17 16,-12 4 13-16,-1 5-2 15,-10 2-10-15,-9-2-7 16,-9 1-12-16,-7-1 3 15,-8 0-46-15,-2-2-35 16,0-4-88-16,0-6-58 0,8-5-16 16,7-1-46-16,13-4-105 15</inkml:trace>
  <inkml:trace contextRef="#ctx0" brushRef="#br0" timeOffset="196000.717">5563 11140 719 0,'5'2'420'0,"6"5"-41"16,2-1-89-16,5-4-114 16,4 2-38-16,0-2-64 15,6-1-23-15,-2-1-25 16,0-7-4-16,-1-3 3 16,-8-3 5-16,-8-6 5 15,-6 0 5-15,-12-6-3 16,-8 3-3-16,-8 0-12 15,1 4-8-15,-3 9-12 0,3 4-10 16,4 12-14-16,2 7-4 16,4 12-2-16,2 5 7 15,3 17 13-15,5 3 3 16,3 8 5-16,2 1 0 16,2-6 2-16,0-4 2 15,1-15 0-15,4-4-24 16,6-15-178-16</inkml:trace>
  <inkml:trace contextRef="#ctx0" brushRef="#br0" timeOffset="196281.889">6058 11131 658 0,'-4'-7'449'0,"-4"-5"25"16,-6 1-84-16,-3 6-117 16,1 2-44-16,-7-3-79 15,3 3-38-15,-2-3-57 16,1 6-27-16,8 5-26 16,-1 5-3-16,14 9-1 15,0 1 1-15,11 1 1 0,2 2 0 16,4-3 1-16,2-3 0 15,-2-6 13-15,7-3-52 16,-1-5-149-16</inkml:trace>
  <inkml:trace contextRef="#ctx0" brushRef="#br0" timeOffset="196406.8597">5986 10853 1142 0,'-3'-5'626'0,"-7"-6"-96"0,5 5-389 15,5 5-79-15,1 6-149 16,7 5-121-16</inkml:trace>
  <inkml:trace contextRef="#ctx0" brushRef="#br0" timeOffset="196563.4621">6063 11000 1297 0,'4'6'615'0,"6"14"-253"16,6 8-121-16,11 14-128 15,5 14-48-15,6 20-45 16,-1 6-10-16,-1 2 0 16,-7-9-30-16,-3-21-63 15,-1-9-68-15,-10-22-229 16</inkml:trace>
  <inkml:trace contextRef="#ctx0" brushRef="#br0" timeOffset="196750.668">6399 11133 1387 0,'-13'0'616'15,"-18"9"-320"-15,-5 6-84 16,-4 17-112-16,-6 4-33 16,0 16-33-16,0 5-12 15,6-2-33-15,11 5-80 16,12-11-194-16,6-7-244 0</inkml:trace>
  <inkml:trace contextRef="#ctx0" brushRef="#br0" timeOffset="197188.0769">6754 11127 839 0,'-5'-10'426'0,"-9"-12"-114"16,-4 4-75-16,1 13-90 16,-12 3-29-16,-1 11-53 0,3 7-21 15,2 7-26-15,9 1-5 16,9 2-7-16,2-5 1 15,8-6 5-15,6-2 5 16,2-11 46-16,4-6 11 16,4-12 20-16,0-9 6 15,9-5-42-15,4 0-14 16,9 1-25-16,4 7-10 16,-3 8-9-16,0 7-1 15,-8 11-4-15,-6 5 0 16,-8 8 4-16,-6 4 8 0,-10 7 24 15,-5 2 12-15,-8 2 12 16,-6 0-2-16,-6-5-15 16,5-3-7-16,-4-10-19 15,5-4-21-15,4-9 286 16</inkml:trace>
  <inkml:trace contextRef="#ctx0" brushRef="#br0" timeOffset="198300.2556">7978 11041 606 0,'12'2'387'0,"6"3"0"15,16-5-201-15,4-5-29 16,3 0-55-16,1-5-19 16,-8 1-25-16,-7 0-3 15,-11-5 8-15,-7 1 8 0,-12-2 10 16,-5-2 3-16,-13 0-8 15,-7-2-13-15,-10 9-24 16,-2 5-16-16,-2 12-23 16,0 8-6-1,8 14-1-15,4 3 4 0,9 5 12 16,8 2 12-16,11 1 25 16,6-1 14-16,18-2 24 15,8-2 3-15,11-7-11 16,10-7-9-16,-1-10-22 15,-7-5-10-15,-5-8-8 16,-8-5-4-16,-8-7-37 16,1-4-72-16</inkml:trace>
  <inkml:trace contextRef="#ctx0" brushRef="#br0" timeOffset="198768.9273">8571 11338 727 0,'9'6'384'0,"11"5"-84"16,-1-1-43-16,1-9-49 15,-4-4-14-15,-3-13-40 16,-4-6-13-16,-6-12-48 15,2-3-24-15,-10-12-26 16,0-4-9-16,-7-6-16 16,-1-6-6-16,8 0-10 15,3-2-5-15,12 3-3 16,2 9-3-16,8 11-3 16,5 7-1-16,3 6-5 0,4 7 0 15,2 7-18-15,-3 4-39 16,-5 13-133-16,-2 6-96 15</inkml:trace>
  <inkml:trace contextRef="#ctx0" brushRef="#br0" timeOffset="199050.1511">8462 10958 1083 0,'0'3'500'16,"-3"-1"-230"-16,12 5-96 16,8-3-31-16,17 1-28 15,13 1-11-15,20-2-30 16,3 0-13-16,-3-4-28 16,-15-3-8-16,-22 1-6 15,-10-1 0-15,-16 0 19 16,0 3 7-16,-5 0 0 15,-1 0-3-15,1 0-15 16,0 0-33-16,0-1-107 16,0 0-80-16</inkml:trace>
  <inkml:trace contextRef="#ctx0" brushRef="#br0" timeOffset="200355.7058">9351 11018 882 0,'-6'-6'466'0,"-11"-11"-115"16,-5 9-76-16,-12 6-109 15,-4 5-39-15,-3 19-64 16,2 2-24-16,9 11-20 16,6 6-8-16,17 3-4 15,8 0 4-15,15-4-2 0,9-5 1 16,6-11 6-16,6-6 2 16,3-12 3-16,-1-9-1 15,-4-11-21-15,-3-5-64 16</inkml:trace>
  <inkml:trace contextRef="#ctx0" brushRef="#br0" timeOffset="201392.9704">9682 10704 1137 0,'-2'0'511'0,"-3"0"-268"16,2 11-72-16,0 18-88 15,1 12-30-15,-1 22-8 16,0 9-2-16,-2 1-7 16,0-5-3-16,3-15-8 15,-1-8-3-15,3-15-3 16,0-9 1-16,3-12 28 16,-3-9 15-16,3-18 10 15,2-5-2-15,9-8-33 16,6-4-16-16,9 7-18 15,5 5-4-15,-2 6-5 0,4 12-2 16,-5 9-1-16,-5 6 0 16,-7 11 2-16,-10 3 2 15,-11 7 4-15,-8 0 3 16,-10 1 3-16,-5-2 2 16,-3-8-7-16,-8-7-5 15,7-9-16-15,0-6-16 16,8-7-36-16,9-2-25 15,11-3-87-15,6 0-71 0</inkml:trace>
  <inkml:trace contextRef="#ctx0" brushRef="#br0" timeOffset="202229.5013">10253 11044 916 0,'-3'2'475'0,"-3"-1"-149"0,9 3-159 15,5-2-38-15,8 1-44 16,10 0-5-16,6 0-13 15,2-3-8-15,3-4-20 16,-7 1-4-16,-7-3-5 16,-3-1 0-16,-10-3 3 15,-2-5 0-15,-10-4 0 16,-6 0-6-16,-13-4-9 16,-5 1-9-16,-4 6-13 15,-4 3-6-15,4 12-15 16,2 8 0-16,-1 13 0 15,-1 8 1-15,2 10 6 16,5 1 5-16,16 5 22 16,9 0 14-16,25 0 34 0,3-2 7 15,13-10 4-15,10-8-3 16,2-16-20-16,7-8-4 16,-6-12-14-16,-11-3-4 15,-19-3-11-15,-9 2-47 16</inkml:trace>
  <inkml:trace contextRef="#ctx0" brushRef="#br0" timeOffset="211919.3932">18059 4540 285 0,'2'-3'196'16,"5"-4"7"-16,1 1-103 15,0-1 2-15,10-2-36 16,3-2 0-16,6-2-1 16,4-1-5-16,3-1 7 15,-2-1 5-15,2 1 4 16,0-3 2-16,2 4-1 15,-2 3-10-15,-4 1-6 16,0 3-5-16,-3-1-13 16,-3 3-6-16,5-3-18 15,-4 0-3-15,6-4-3 16,3-2 0-16,5-1 8 16,7 0 5-16,5 4 8 0,2 3 1 15,3 3-9-15,-1 3-5 16,-7 2-10-16,-2 0-2 15,-6-2-3-15,1-3-1 16,5-2-1-16,2-1-1 16,5 2 1-16,2 0-1 15,1 4-1-15,-3 2 0 0,-7 8 0 16,-3 3 1-16,-8-1 1 16,1 0-1-16,1 1 1 15,1-4-1-15,9 0 0 16,2 0-1-16,6-4 1 15,2 2-1-15,-2 4-1 16,-7 1-1-16,-9 6 4 16,-4 4 1-16,-8 2 0 15,0 1 0-15,0 0-2 16,0 1 0-16,6-5 3 16,0-6 0-16,7-1-1 15,4 1-1-15,2-3 0 16,-1 8-2-16,-10-4 3 15,-6 2-2-15,-10 5 3 16,8 2-1-16,-9 0-1 16,-2 2 6-16,-1-1-1 15,-8-7 0-15,11 4 1 16,-1-3-5-16,5-2-2 0,0 0 2 16,-4 2-2-16,-2 0 1 15,-1 8-2-15,-2-1 0 16,-1 4 2-16,0-3 1 15,-1-1 3-15,-1-2 0 16,2 1-3-16,-1-1-1 16,2 0-1-16,-2 0-1 0,1-2 0 15,-2-1 1-15,-2-1 0 16,-1-2 1-16,-3 3 1 16,-2 1 0-16,0 2 0 15,1-1-1-15,-3 1 0 16,0 0-1-16,-3 0 1 15,2 0 0-15,0-1-1 16,-1-2 2-16,-1 1 0 16,1 0 1-16,-4-3 1 15,0 3 1-15,-3 0-2 16,-1-2 0-16,-3 1-1 16,3 1-1-16,-2-3-1 15,2 2 1-15,1-1-2 16,-1-1 1-16,2-1 1 15,1 0-1-15,-2-2 1 16,0 3 0-16,-2 0 3 16,-2 0 0-16,-1 4 2 15,-1 0 1-15,-1-2 1 0,-1-1-2 16,0-1 0-16,2-3 0 16,-2 1-2-16,1-1 2 15,1 1-2-15,0 0-2 16,1 1-1-16,-2 5 0 15,-5-1-1-15,-1 1 2 16,-5 2-1-16,-2-8 1 16,1 4 0-16,-4-5 0 0,2 0 0 15,0 0-1-15,-2-1 1 16,1 2-1-16,-1-1 0 16,4 1 0-16,2-2 3 15,-1 0 2-15,1-5 4 16,0 1 1-16,3 0 1 15,-3-5-3-15,-4 2-4 16,-1-1-2-16,-8 2-3 16,-1 1-1-16,-5 2 0 15,1 0 1-15,-3 0 0 16,-3-1 1-16,5-2 0 16,2-1 0-16,2-1-1 15,5 2 0-15,-5-2-2 16,-2 2 0-16,3-3 0 15,-2-1 0-15,6-1 0 16,0-3 0-16,1 0 0 0,3-1 1 16,2-2 0-16,2-1 1 15,-1-2-2-15,2 2 1 16,-1-2-2-16,1 1 1 16,5 2-1-16,-3-4 0 15,1 1 1-15,-3-2 0 16,-3-2 2-16,2-1-1 15,-2-1 1-15,-2 1-1 16,5 1 0-16,-2 1-1 0,1 1-1 16,3 1 0-16,-2-1 1 15,3 1 0-15,7-2-1 16,-2-2-2-16,3-3 2 16,5-2 2-16,-2 0 2 15,-1 2 1-15,2 0-4 16,-3 2-1-16,-8 0-2 15,1 1 0-15,-1-2 2 16,-2 3 0-16,8 2-1 16,1-3 0-16,3-1-3 15,-1-5 2-15,3 2 1 16,-3-1 1-16,3 6 2 16,-3 0-1-16,0 1 0 15,0 4-1-15,0-2-1 16,3 4 0-16,1 1 0 15,2 2 0-15,1 2 0 16,3 2-2-16,-1 4 1 0,2 0-1 16,2 2 0-16,1 2 2 15,0 1 0-15,1-2 1 16,-1 1 1-16,0 2 0 16,-4-3 1-16,1 6-1 15,-4 2 1-15,0-1 0 16,-2 6 1-16,-4 0 0 15,2 0-2-15,3 0-1 16,3-2 0-16,1-1 0 0,2-3 0 16,-1 2 0-16,-3-4 1 15,1-1 2-15,3-6 1 16,0-3 3 0,2-10 3-1,1-4-1-15,-1-9 1 16,-1-6-2-16,0-5-3 15,-4 1-1-15,5-1-2 16,5 0-3-16,1 2-2 16,5-4 1-16,0-1 1 15,0-3 1-15,0 4 1 16,-1 0 0-16,-5 4 2 16,1 5-2-16,-2 6 0 15,0 3-1-15,-2 7 0 0,0 0 0 16,-2 4-1-16,0 1-1 15,0 0-3-15,0 0 1 16,0 0 1-16,0 0 0 16,12 5 0-16,38 33-1 15,-19-29 2-15,9 1 0 16,12-2 1-16,-1 0 1 16,-4-4 2-16,-2-1 0 15,-13-4-2-15,-2 2 0 0,-9 0 0 16,-6-1 0-16,-7 3 4 15,-3-4 2-15,-3-2 2 16,3 1 0-16,-5 1 2 16,0 0 5-16,0-1 26 0</inkml:trace>
  <inkml:trace contextRef="#ctx0" brushRef="#br0" timeOffset="215309.4117">11264 10896 1066 0,'-1'0'558'0,"0"0"-135"15,1 6-144-15,0-6-133 16,0 0-45-16,0 0-60 16,0 0-17-16,0 0 4 15,0 0-44-15,0 0-180 16</inkml:trace>
  <inkml:trace contextRef="#ctx0" brushRef="#br0" timeOffset="215496.7062">11256 11087 1020 0,'0'0'616'0,"0"1"-23"16,-1-1-335-16,1 0-68 15,0 0-92-15,0 0-35 16,0 0-93-16,0 0-362 15</inkml:trace>
  <inkml:trace contextRef="#ctx0" brushRef="#br0" timeOffset="215911.5015">11961 10704 772 0,'-1'-16'410'0,"-1"-15"-65"15,-2 6-54-15,3 12-92 16,-2 6-49-16,3 18-94 16,2 12-33-16,0 28-20 15,3 19 1-15,-2 23 0 16,0 5 0-16,0-5 1 15,-2-3 1-15,4-21-43 16,-2-9-67-16</inkml:trace>
  <inkml:trace contextRef="#ctx0" brushRef="#br0" timeOffset="216194.6877">12268 10945 1266 0,'-12'6'501'0,"-9"8"-346"15,-6 4-48-15,3 5-78 16,5 2-21-16,8 6-29 16,7 0-7-16,18 5 8 15,6-3 3-15,11-11 25 16,5-7 19-16,-1-14 34 15,-1-1 26-15,-11-10 55 16,-9-3 16-16,-18-3-7 16,-13-1-22-16,-18 0-67 15,-4 7-26-15,-6 2-74 16,6 2-81-16,14 4-196 16</inkml:trace>
  <inkml:trace contextRef="#ctx0" brushRef="#br0" timeOffset="216366.2952">12397 11001 1336 0,'12'3'562'15,"13"4"-331"-15,11 13-83 16,10 15-93-16,3 7-23 16,3 14-20-16,-8-1-4 15,-16-4-28-15,-3-2-18 16,-10-18-126-16,4-3-152 0</inkml:trace>
  <inkml:trace contextRef="#ctx0" brushRef="#br0" timeOffset="216548.2167">12742 11001 1372 0,'-15'9'568'15,"-21"10"-346"-15,2 10-54 16,-17 13-84-16,-2 6-25 0,-6 14-31 15,2 7-14-15,11 2-6 16,6-8-53-16,17-7-134 16,8-11-88-16</inkml:trace>
  <inkml:trace contextRef="#ctx0" brushRef="#br0" timeOffset="216845.0108">12953 10915 1141 0,'-1'2'469'0,"-2"9"-288"15,2 5-45-15,1 13-68 16,1 4-8-16,5 1-17 0,4-2-9 15,8-3 2-15,1-5 2 16,9-7 6-16,3-8 5 16,6-12 16-16,-1-9 0 15,-6-14-5-15,-6-4-8 16,-11-3-44-16,-4-2-53 16,-8-2-158-16,-3-1-122 15</inkml:trace>
  <inkml:trace contextRef="#ctx0" brushRef="#br0" timeOffset="216938.9605">13112 10738 772 0,'0'-4'405'0,"3"1"-138"16,-3-1-88-16,0 4-121 15,0 0-128-15</inkml:trace>
  <inkml:trace contextRef="#ctx0" brushRef="#br0" timeOffset="217454.6752">13503 10910 897 0,'-8'-6'554'16,"-5"-5"-34"-16,-3 2-280 0,-1 3-71 15,0 6-105-15,1 2-32 16,7 10-52-16,1 3-6 15,8 8-7-15,3 2 1 16,9 0 11-16,5-2 7 16,6-8 8-16,3-4 6 15,-2-9 2-15,-2-4 3 16,-11-3 7-16,-4-2 4 16,-10-2 2-16,-6 1-4 0,-15 2-9 15,-4 2-5-15,-2 11-7 16,-1 1-5-16,6 7-6 15,9 5-3-15,5 2 0 16,4 2 3-16,13-1 1 16,4-2 3-16,11-7 6 15,7-2 3-15,6-11 7 16,1-2 4-16,3-8 5 16,-4-7 3-16,-4-7 1 15,0-2 1-15,-8-4-4 16,-1 4-2-16,-10 8 30 15,-3 7 20-15,-8 9 16 16,-9 5 4-16,2 12-26 16,-3 6-18-16,4 8-17 15,3 0-5-15,6 3 2 16,5-2-68-16,9-8-300 16</inkml:trace>
  <inkml:trace contextRef="#ctx0" brushRef="#br0" timeOffset="217883.6085">14464 10993 1180 0,'-6'-5'546'0,"-10"-5"-226"15,-6-3-66-15,-5 6-107 16,-2 4-45-16,1 8-79 15,3 9-22-15,6 10-28 16,4-2-1-16,14 12 5 16,5-3 7-16,15 0 12 15,10-1 3-15,9-13 6 16,4-6 4-16,-3-13 28 0,-3-7 18 16,-14-14 31-16,-9-2 8 15,-14-10-21-15,-9-2-24 16,-6 2-142-16,7 8-384 31</inkml:trace>
  <inkml:trace contextRef="#ctx0" brushRef="#br0" timeOffset="219339.0059">1813 12322 794 0,'-2'-23'399'0,"6"-27"-118"15,3-4-72-15,21 2-51 16,13 10-25-16,14 20-36 16,6 14-20-16,-6 24-48 15,-9 12-2-15,-24 26 19 0,-20 10 9 16,-24 19 10-16,-19 8-2 16,-26-8-21-16,-4-7-11 15,6-22-10-15,6-16-3 16,24-14-8-16,13-8-1 15,11-11-12-15,9-1-6 16,14-8-5-16,10 0 0 16,21-5 10-16,14-1 8 0,14 0 9 15,5 2 1-15,-9 2-2 16,-11 5-3-16,-18 2-18 16,-10 0-87-16</inkml:trace>
  <inkml:trace contextRef="#ctx0" brushRef="#br0" timeOffset="219659.7122">2456 12164 836 0,'-9'-15'493'0,"-14"-10"-63"0,5 8-247 16,0 11-43-16,2 9-105 15,3 5-27-15,8 9-23 16,5 1 0-16,11 4 9 16,6-1 6-16,13-6 11 15,2-2 4-15,6-14 11 16,4-4 2-16,-7-5-1 16,0-2-4-16,-11 9-3 15,-6 0 1-15,-11 8 18 16,-7 7 7-16,-12 6 2 15,2 5-6-15,-2 0-13 16,-3-1-36-16,5-6-171 16</inkml:trace>
  <inkml:trace contextRef="#ctx0" brushRef="#br0" timeOffset="219816.3872">2405 12424 1245 0,'8'-1'522'16,"18"-2"-295"-16,6 2-106 16,12 1-65-16,5 2-23 15,1 4-51-15,-2 2-91 0</inkml:trace>
  <inkml:trace contextRef="#ctx0" brushRef="#br0" timeOffset="219972.7871">2450 12527 902 0,'7'1'492'0,"14"2"-98"15,8 1-132-15,11-3-95 16,5 3-56-16,1-1-48 16,1 0-14-16</inkml:trace>
  <inkml:trace contextRef="#ctx0" brushRef="#br0" timeOffset="220301.4708">3187 12380 949 0,'6'1'456'15,"4"2"-177"-15,5 22-146 16,0 11-38-16,-1 15-45 15,0 5-9-15,-10-1-17 16,-1-6-6-16,-1-13-29 16,0-7-76-16</inkml:trace>
  <inkml:trace contextRef="#ctx0" brushRef="#br0" timeOffset="220504.6015">3492 12450 1101 0,'-3'2'495'0,"-5"5"-226"0,-9 5-53 16,-13 1-88-16,1 4-26 15,-4 0-51-15,6-2-20 16,8 0-28-16,6-1-10 16,13-3-10-16,9 4-3 15,18 1 4-15,10-3 4 16,11 0-63-16,3-5-104 0</inkml:trace>
  <inkml:trace contextRef="#ctx0" brushRef="#br0" timeOffset="220793.8059">3947 12481 906 0,'-4'10'495'0,"-3"8"-113"15,-20 10-159-15,-6 6-36 16,-9 2-69-16,-7-2-25 15,2-6-37-15,1-10-10 16,7-13-27-16,9-9-15 16,10-14-25-16,4-7-13 15,10-9-9-15,4 0 4 0,10 1 2 16,5 6 11-16,8 11 18 16,6 5 8-16,4 13 21 15,1 9 0-15,-4 8 3 16,0 6-2-16,-2 2-8 15,1 0-3-15,3-1 12 16,-4-5-36-16,-3-7-128 16,2-4-82-16</inkml:trace>
  <inkml:trace contextRef="#ctx0" brushRef="#br0" timeOffset="220998.8413">3973 12494 510 0,'12'-4'403'16,"3"-5"-17"-16,-3 11-78 15,0 10-63-15,-1 7-106 16,3 9-27-16,4 2-49 16,1 0-12-16,0-7-24 15,2-7-5-15,1-11 43 0,3-6 13 16,-1-14 2-16,2-5 3 16,2-4-42-16,-5-1-13 15,-5 0-4-15,-6 7-7 16,-11 7-53-16</inkml:trace>
  <inkml:trace contextRef="#ctx0" brushRef="#br0" timeOffset="221139.8143">4538 12752 1672 0,'-1'0'676'0,"2"0"-433"15,-1 0-90-15,0-1-23 16</inkml:trace>
  <inkml:trace contextRef="#ctx0" brushRef="#br0" timeOffset="221531.7957">5209 12065 832 0,'0'-6'512'16,"-1"0"-15"-16,1 21-342 16,-1 19-50-16,1 34-72 15,0 20-4-15,0 22-6 16,1-1-2-16,-1-11-5 15,0-18 0-15,3-26-74 16,4-15-86-16,9-24-367 16</inkml:trace>
  <inkml:trace contextRef="#ctx0" brushRef="#br0" timeOffset="221905.6503">5578 12200 1136 0,'-7'-3'542'15,"-6"2"-215"-15,-14 13-164 0,-11 4-56 16,-12 9-44-16,-5 8-11 16,-4 2-31-16,4 7-11 15,7 5-12-15,9-1-5 16,21-1-10-16,7-5-5 16,23-7 1-16,13-4 2 0,26-6 10 15,9-4 4-15,11-4 5 16,0-4 0-16,-9-11 1 15,-4-4 0-15,-9-7 2 16,-5-6 3-16,-12-3 8 16,-6-1 4-16,-15 5 5 15,-5 1 1-15,-7 8-3 16,-3 3 0-16,0 9-2 16,-1 4-3-16,2 6-3 15,1 5-5-15,4 3-6 16,0 2-1-16,5 6-1 15,-1-2-3-15,-1-5-114 16,-1-4-85-16</inkml:trace>
  <inkml:trace contextRef="#ctx0" brushRef="#br0" timeOffset="222045.9815">5692 12303 1485 0,'2'-3'585'0,"1"-6"-379"16,2 6-173-16,5 5-41 16,2 7-184-16</inkml:trace>
  <inkml:trace contextRef="#ctx0" brushRef="#br0" timeOffset="222294.9491">5871 12502 1076 0,'8'14'501'31,"4"9"-209"-31,3 2-148 0,2 8-43 0,-6 0-36 16,2 2-9-16,-6-3-1 15,-7-7-1-15,3-7-7 16,-4-5-9-16,-2-12 7 16,1-5 1-16,1-15 8 15,4-7-3-15,7-6-23 16,1 1-9-16,4-1-19 15,5 6-2-15,2 6-5 16,7 5-15-16,3 13-173 16,-2 3-239-16</inkml:trace>
  <inkml:trace contextRef="#ctx0" brushRef="#br0" timeOffset="222576.1746">6474 12629 885 0,'-5'-7'474'0,"-5"-6"-130"0,-2 0-91 16,-5-2-24-16,-8 5-72 15,-4 3-40-15,-1 10-64 16,3 8-31-16,9 5-22 15,5 1-2-15,12 6 0 16,4 3 3-16,18 1 6 16,3 0 1-16,9-9 0 15,2-3-1-15,-2-15-35 16,1-1-81-16</inkml:trace>
  <inkml:trace contextRef="#ctx0" brushRef="#br0" timeOffset="222904.2324">6639 12103 1399 0,'-2'-4'589'0,"0"-4"-335"16,2 5-67-16,2 14-94 16,1 7-35-16,2 23-46 0,1 16-2 15,-3 26 1-15,-2 3-1 16,-2-3-3-16,1-3 0 15,0-30 0-15,-2-5-2 16,7-18 1-16,0-9-2 16,2-10 4-16,3-8 3 0,-1-15 3 15,1-3 0 1,7-10-4-16,1 1-7 16,6 5-5-16,2 2-4 0,-3 12-1 15,-4 7 0-15,-8 11 4 16,-4 12 5-16,-7 9 9 15,2 5 3-15,-2-1-2 16,3-5 24-16,14-8-47 16</inkml:trace>
  <inkml:trace contextRef="#ctx0" brushRef="#br0" timeOffset="223404.4497">7040 12157 871 0,'2'-9'464'16,"-1"-10"-88"-16,0 11-92 15,-1 15-108-15,-1 10-48 0,-3 25-70 16,1 12-10-16,3 25-10 16,-2 2-3-16,4-1-12 15,1-10-7-15,0-19-3 16,2-12-1-16,-2-13 2 15,-1-9 1-15,3-16 9 16,1-6 2-16,6-17-3 16,3-4 0-16,10-7-14 15,1 3-6-15,4 3-3 16,1 6-4-16,-4 16-1 16,-4 6 1-16,-13 18 4 15,-5 7 2-15,-9 5 3 16,0 0 0-16,4-7 0 15,6-1-58-15,14-8-199 16,6-8-409-16</inkml:trace>
  <inkml:trace contextRef="#ctx0" brushRef="#br0" timeOffset="223639.2186">7545 12623 728 0,'-7'-9'460'0,"-7"-5"7"16,-3 3-274-16,-4 1-44 15,4 10-91-15,-1 3-45 0,9 8-19 16,6 5-11-16,3 2 4 16,7 4 6-16,5-1 19 15,6-1 13-15,6-8 47 16,2-1 25-16,-3-11 34 16,-1-6 12-16,-9-9-23 15,-3-5-22-15,-7-3-32 16,-3-1-42-16,-3 7-146 15,0 3-317-15</inkml:trace>
  <inkml:trace contextRef="#ctx0" brushRef="#br0" timeOffset="223889.1608">7823 12751 2040 0,'5'-6'90'0,"3"-1"-11"16,7-8 81-16,-3-3 0 16,-1-7-28-16,-8-2-20 15,-3-6-31-15,0-1-17 16,-7-17-28-16,7-10-12 16,-2-21-17-16,4-4-15 15,14 10-46-15,4 10-15 16,8 27-53-16,6 13-44 15,2 17-103-15,-2 9-115 16</inkml:trace>
  <inkml:trace contextRef="#ctx0" brushRef="#br0" timeOffset="224045.8726">7810 12469 1365 0,'18'0'558'16,"8"0"-322"-16,14 6-170 16,4 1-28-16,2 6 311 15</inkml:trace>
  <inkml:trace contextRef="#ctx0" brushRef="#br0" timeOffset="224572.825">8238 12754 845 0,'8'7'404'0,"7"12"-164"16,-3-6-37-16,6-6-39 15,-7-6-3-15,-2-9 7 16,8-8-10-16,-8-15-48 16,-1-3-27-16,-1-14-42 15,-7-1-8-15,-8-19-6 16,-3-13-3-16,3-18-9 15,2-6-10-15,18 23-18 16,6 11-6-16,8 33-13 16,5 13-2-16,1 10-18 15,3 13-43-15,-1 11-153 16,-3 9-148-16</inkml:trace>
  <inkml:trace contextRef="#ctx0" brushRef="#br0" timeOffset="224745.0868">8244 12407 1271 0,'11'-2'582'0,"6"1"-230"0,12 2-223 16,3-1-39-16,6 3-50 15,3-3-15-15,6 1-640 16</inkml:trace>
  <inkml:trace contextRef="#ctx0" brushRef="#br0" timeOffset="224941.7657">8965 12472 1195 0,'0'0'566'0,"1"2"-178"0,5 1-296 16,-6-3-35-16,0 0-121 15,0 0-82-15</inkml:trace>
  <inkml:trace contextRef="#ctx0" brushRef="#br0" timeOffset="225090.3216">8960 12676 1832 0,'-2'0'759'0,"0"2"-470"16,0-2-97-16,2 0-96 16,0 0 65-16</inkml:trace>
  <inkml:trace contextRef="#ctx0" brushRef="#br0" timeOffset="226898.9477">10814 11906 615 0,'3'4'331'0,"-2"9"-48"15,-8-4-39-15,-25 2-76 16,-12-5-17-16,-25-4-44 16,-16-1-23-16,-11-9-27 15,4 1-18-15,-1-5-33 16,8 3-3-16,11 3-4 16,4 4-2-16,25 4-2 15,10 2-2-15,20 2-8 16,9 3 0-16,19 6-2 15,10 3 1-15,22 8 9 16,13 1 5-16,7 7 6 16,2 1 1-16,-11 6 4 15,-13 4-1-15,-21 7-1 16,-10 6-1-16,-20 10 1 0,-6 2-1 16,-14 0-2-16,-6-3-1 15,-11-10 0-15,-6 0 0 16,6-5 1-16,2-2 1 15,16-8 4-15,11-6 6 16,13-11 20-16,10-6 13 16,28-14 7-16,13-1-2 0,25-7-16 15,17-2-7-15,27-2 3 16,8-2 1-16,18-4-2 16,3 0-5-16,-6-3-14 15,-10 1-3-15,-22 7-3 16,-19 2-3-16,-31 11-4 15,-11 5-6-15,-17 6-101 16,-10 3 13-16</inkml:trace>
  <inkml:trace contextRef="#ctx0" brushRef="#br0" timeOffset="228028.185">9874 13310 1015 0,'3'9'405'0,"10"6"-250"16,6-3-14-16,12-3-31 15,7-7-16-15,7-8-38 16,0-6-13-16,-10-8-12 15,-5-1 0-15,-12 3-1 16,-5 2 6-16,-14 3 9 16,-11 3-4-16,-13 3-7 15,-7 6-10-15,-7 5-16 16,-4 5-5-16,2 11-7 16,7 4-4-16,11 9-9 15,10 5-2-15,15 2 2 16,11 0 6-16,18-4 11 15,6-5 6-15,14-12 7 0,7-7 0 16,-3-12-37-16,-3-3-78 16</inkml:trace>
  <inkml:trace contextRef="#ctx0" brushRef="#br0" timeOffset="228340.8409">10282 13449 618 0,'1'8'378'0,"3"9"-2"15,4-1-78-15,4-7-72 16,5-1-26-16,1-7-28 16,-2-5-15-16,-6-13-25 15,-3-2-11-15,-2-11-39 16,-3-4-18-16,-2-11-21 15,-5-5-11-15,-2-4-17 16,3-1-6-16,4 8-13 16,3 7-7-16,10 9-9 15,4 5-22-15,5 11-81 16,1 1-58-16,4 13-164 16,-2 4-344-16</inkml:trace>
  <inkml:trace contextRef="#ctx0" brushRef="#br0" timeOffset="228497.1709">10358 13286 1087 0,'-3'-1'532'16,"7"-3"-168"-16,7 5-139 15,12-1-133-15,10 1-27 0,1 3-44 16,7-3-85-16</inkml:trace>
  <inkml:trace contextRef="#ctx0" brushRef="#br0" timeOffset="228773.9996">10768 13376 1038 0,'-14'-10'495'16,"-12"-6"-204"-16,-5 10-110 15,2 6-50-15,-3 14-65 16,5 4-24-16,11 9-45 16,6 0-5-16,15 0 2 15,11 3 5-15,12-5 17 16,4 1 4-16,4-6 4 15,-2-10 0-15,-6-6-36 16,-1-9-63-16,-2-11-505 16</inkml:trace>
  <inkml:trace contextRef="#ctx0" brushRef="#br0" timeOffset="229118.109">10835 13118 1197 0,'-1'-5'534'16,"-1"-2"-279"-16,-1 3-61 15,9 12-90-15,1 9-29 16,3 13-22-16,3 8-5 16,0 13-17-16,0 4-5 15,-4 3-8-15,-1-5-4 0,-7-9-2 16,-1-6 2-16,-3-19 0 16,0-3 1-16,3-16-2 15,1-4-9-15,10-6-17 16,1-10-10-16,9 0-8 15,2 0 4-15,5 5 10 16,1 5 6-16,-4 10 5 16,-1 6 0-16,-11 4 21 15,-6 6 7-15,-14 2 10 16,-12 1 5-16,-9 4-12 16,-6-3-3-16,2-8-2 15,4-3-32-15,14-9-141 16,10 0-290-16</inkml:trace>
  <inkml:trace contextRef="#ctx0" brushRef="#br0" timeOffset="229461.8586">11266 13457 883 0,'0'0'410'15,"0"0"-176"-15,2 3-38 16,-2-3-56-16,0 0-16 0,15 3-9 16,38 6-9-16,-28-12-11 15,-3-4-10-15,-9-6-27 16,0 0-8-16,-5-4-14 16,-4 2-6-16,-8 0-10 15,-7 2-5-15,-8 1-10 16,-2 3-6-16,-6 9-9 15,5 7-4-15,-1 10-4 16,3 5 0-16,6 7 2 16,-2 1-1-16,12 3 4 15,4-2 5-15,11-5 12 16,10-2 7-16,12-11 9 16,7-4 3-16,9-10 40 15</inkml:trace>
  <inkml:trace contextRef="#ctx0" brushRef="#br0" timeOffset="230144.9798">12075 12172 682 0,'-4'12'375'0,"-5"8"-46"0,-12 17-154 16,-4 13-9-16,-14 19-45 16,-1 1-28-16,6 3-45 15,4-9-10-15,12-17-14 16,8-11-5-16,6-17-3 16,4-8 10-16,7-15 12 15,5-7 1-15,4-7 0 16,1-10-10-16,6-5-17 15,0-11-4-15,6-16-3 16,4 0-1-16,-2-6 0 16,0 4 1-16,-9 13 3 15,-8 6 0-15,-11 14-1 16,-6 7-2-16,-4 14-7 16,3 5-10-16,4 8-10 15,4 6-5-15,13 12-1 16,1 7 5-16,10 15 8 15,4 10 3-15,2 7 7 0,1 2 4 16,0-7 4-16,-6-9 2 16,-8-17 3-16,-8-8 1 15,-13-9 4-15,-8-2 2 16,-19-3-1-16,-14-5 0 16,-15-5-3-16,-10 0-1 15,-3 0-2-15,7-3-1 0,12 1-27 16,13-4-29-1,22-2-86-15,12-1-50 0,21 3-80 16</inkml:trace>
  <inkml:trace contextRef="#ctx0" brushRef="#br0" timeOffset="230681.2985">12455 12156 1107 0,'-1'-2'528'16,"-1"0"-205"-16,8 14-183 16,9 9-41-16,11 19-39 15,5 11-2-15,7 17-23 16,-5 3-13-16,-9 2-12 15,-4-3-2-15,-8-16 1 16,-3-6 1-16,1-16 3 16,-3-11 1-16,-6-17 17 15,10-4 9-15,-2-15 13 16,3-9 3-16,8-13-11 16,0-9-12-16,2-17-16 15,4-4-4-15,3-5-9 0,-3 3 1 16,-5 17-2-16,-7 11 0 15,-13 18-3-15,-3 8-3 16,-7 8-9-16,-1 6-6 16,1 6-117-16,-1 4 461 15</inkml:trace>
  <inkml:trace contextRef="#ctx0" brushRef="#br0" timeOffset="231165.8222">13313 12421 797 0,'5'0'415'15,"6"0"-78"-15,14 0-175 16,7-2-20-16,18 2-43 15,4 0-24-15,0 0-46 16,-1 1-6-16,-10-3-110 16,-5-1-89-16</inkml:trace>
  <inkml:trace contextRef="#ctx0" brushRef="#br0" timeOffset="231384.5647">13340 12546 923 0,'2'1'437'0,"12"0"-137"0,8 1-53 16,20-1-29-16,12 0-37 15,10 1-79-15,2-2-36 16,-7-5-87-16,-5 2-102 15</inkml:trace>
  <inkml:trace contextRef="#ctx0" brushRef="#br0" timeOffset="231806.3839">14488 12180 1319 0,'-12'-11'536'0,"-18"-9"-349"15,-1 7-53-15,-5 12-83 16,-1 6-26-16,-1 17-30 15,1 9-13-15,4 17-5 16,3 12 3-16,15 13 11 16,9-2 6-16,19-4 20 0,10-10 4 15,23-23 10-15,13-5 4 16,21-22-8-16,9-7 2 16,-7-21 1-16,-4-4 5 15,-26-21 13-15,-11-7 15 16,-24-18 32-16,-17-4-3 15,-27 4-15-15,-10 6-22 16,-11 24-50-16,1 9-9 16,8 19-54-16,0 6-49 0,15 14-524 15</inkml:trace>
  <inkml:trace contextRef="#ctx0" brushRef="#br0" timeOffset="232040.6621">14646 12224 1249 0,'-3'4'574'0,"-13"10"-231"15,-4 7-88-15,-11 14-94 16,-5 10-29-16,-4 6-58 15,12-10-29 1,14-22-24-16,1 2-8 0,-36 52-16 16,4-5 310-16</inkml:trace>
  <inkml:trace contextRef="#ctx0" brushRef="#br0" timeOffset="241168.4533">15321 12353 574 0,'0'0'384'0,"-1"-1"8"0,11-3-172 15,13 4-30-15,26 2-36 16,12-1-19-16,18 2-42 15,11-2-19-15,-2-1-37 16,-1 0-12-16,-15-5-79 16,-17-2-82-16</inkml:trace>
  <inkml:trace contextRef="#ctx0" brushRef="#br0" timeOffset="241441.5257">15410 12456 816 0,'6'0'339'0,"18"4"-176"16,8-1-6-16,21 0-1 15,8-2-14-15,15-4-48 0,2 3-21 16,-1-3-34-16,-6 3-11 16,-21-1-25-16,-10-3-27 15,-16 0-88-15,-9-2-101 16</inkml:trace>
  <inkml:trace contextRef="#ctx0" brushRef="#br0" timeOffset="241722.6987">15817 12199 1281 0,'9'5'493'0,"18"10"-361"16,15 8-52-16,9 11-47 15,-2 1-11-15,-10 4-6 16,-9-4 1-16,-15-6 5 16,-4-4 2-16,-12-6 9 15,-9-5 1-15,-12-7-4 16,-7 1-4-16,-11 3-61 16,1 0-65-16,1 1-375 15</inkml:trace>
  <inkml:trace contextRef="#ctx0" brushRef="#br0" timeOffset="242113.0083">15480 12265 628 0,'0'0'388'15,"1"0"-22"-15,-3 4-152 16,1-4-47-16,-1 0-43 15,-24 13-24-15,-44 42-43 16,26-24-14-16,0-1-25 16,7-1-8-16,12-5-16 15,9-2-7-15,17-3 9 16,14 0 21-16,22-2 38 16,13-1 15-16,17-1 0 15,2-1-16-15,-2-1-26 16</inkml:trace>
  <inkml:trace contextRef="#ctx0" brushRef="#br0" timeOffset="268106.6884">16421 12482 1075 0,'12'4'454'0,"25"2"-230"0,13 3-40 15,27-4-25-15,9 1-40 16,7-6-59-16,-7-1-23 16,-24-6-8-16,-18 0 0 15,-32 5-30-15,-12 3 127 16</inkml:trace>
  <inkml:trace contextRef="#ctx0" brushRef="#br0" timeOffset="268901.3913">17606 12208 1204 0,'-12'-8'597'16,"-8"-8"-229"-16,-16 4-128 15,-11 6-49-15,-16 9-96 16,-1 5-41-16,11 15-46 16,10 4-14-16,29 8-10 15,12 2 0-15,26-1 2 16,13-3 1-16,24-7 2 16,8-4 3-16,-9-10 3 15,-4-3 5-15,-23-5 3 16,-15-2 2-16,-14-3 8 15,-11-2 1-15,-20-1-1 16,-7-1 1-16,-25 5-1 16,-10 3-2-16,-8 7-4 15,5 10-5-15,23 8-12 16,13 7-3-16,23 3-2 16,14-5 1-16,29 2 7 0,14-6 3 15,25-5 6-15,4-4 2 16,-4-10 5-16,-6-3 1 15,-21-12 9-15,-11-3-38 16,-10-3-159-16</inkml:trace>
  <inkml:trace contextRef="#ctx0" brushRef="#br0" timeOffset="269307.4703">17620 12825 914 0,'3'-4'462'0,"4"-6"-138"15,9 0-45-15,3-6-79 16,0-1-29-16,2 1-49 16,-6-3-8-16,-5 7-13 15,-3 3-12-15,-3 6-21 0,-3 3-20 16,-1 8-28-16,2 3-9 16,0 6-5-16,1 4-1 15,-1 8-2-15,-1 3 0 16,2 2 0-16,-1 4 1 15,1-4-1-15,1-4 24 16,-2-7 21-16,0-7 10 16,2-10 5-16,-2-2-22 15,0-6-2-15,0-2 13 0</inkml:trace>
  <inkml:trace contextRef="#ctx0" brushRef="#br0" timeOffset="278444.6295">23349 6027 181 0,'2'8'2'0</inkml:trace>
  <inkml:trace contextRef="#ctx0" brushRef="#br0" timeOffset="317644.6323">18333 12209 1326 0,'-1'-1'560'16,"-2"1"-340"-16,-1 9-76 15,1 14-100-15,2 13-28 0,2 19-11 16,3 5-5-16,4 2 4 16,-1-3 3-16,4-15-4 15,-4-10 0-15,1-9-82 16,-3-8-52-16,-2-10-117 15,-3-2-110-15</inkml:trace>
  <inkml:trace contextRef="#ctx0" brushRef="#br0" timeOffset="317830.672">18063 12453 1166 0,'-1'1'466'15,"4"4"-298"-15,10 0-37 16,21 4-35-16,12-2-10 16,22 0-17-16,6-3-20 15,2-1-14-15,-7-3 15 16,-17-8-179-16,-9 3-200 0</inkml:trace>
  <inkml:trace contextRef="#ctx0" brushRef="#br0" timeOffset="318408.8913">18842 12152 841 0,'14'3'438'15,"13"0"-105"-15,22-1-177 16,12-5-8-16,26-3-72 16,3-5-28-16,-1 1-23 15,-9 4-1-15,-33 1-18 16,-16 0-19-16,-21 3-57 15,-7 1-38-15,-13 1-69 16,-8 6-59-16</inkml:trace>
  <inkml:trace contextRef="#ctx0" brushRef="#br0" timeOffset="318752.5697">19147 12140 765 0,'-3'4'362'16,"-7"7"-143"-16,4-2-39 15,2 9-68-15,2 5-20 16,3 13-37-16,2 9-19 16,5 16-19-16,-2 3-7 0,2-3-1 15,-3-4 2-15,-5-15 4 16,0-8 2-16,-5-5 2 16,-5-7 3-16,-7-5 7 15,-5-3 4-15,-4-10 5 16,-2-3 0-16,-4-11-7 15,5-3-6-15,0 0-22 16,8 1-6-16,13 5-24 16,5 1-4-16,13 2 10 15,9 3 13-15,5 2 30 16,6 4 11-16,13 1-2 16,-1 1-6-16,6 1-11 15,0-3-1-15,-11-5-84 16,-2 2-124-16</inkml:trace>
  <inkml:trace contextRef="#ctx0" brushRef="#br0" timeOffset="319060.2826">19484 12592 828 0,'0'-4'498'0,"0"0"-25"0,-4 0-182 16,4 4-139-16,-1 0-52 16,0 0-64-16,1 0-19 15,0 15-12-15,7 40-3 16,-4-21 4-16,2 2 0 16,-4-2 0-16,3 2-1 15,-4-6 1-15,0-4 0 16,-3-4 43-16,2-6 14 15,5-3 26-15,-3-4 8 0,-1-6-34 16,0 0-9-16,0-3-33 16,-1-1-11-16,1 0 100 15</inkml:trace>
  <inkml:trace contextRef="#ctx0" brushRef="#br0" timeOffset="322717.9767">19809 12208 821 0,'1'-5'479'16,"0"-4"-92"-16,-1 9-148 15,-2 5-55-15,-2 16-87 16,0 15-32-16,-5 21-32 16,5 14-11-16,3 11-9 15,1-2-3-15,10-10 5 16,-2-13-19-16,3-20-150 16,3-8-126-16</inkml:trace>
  <inkml:trace contextRef="#ctx0" brushRef="#br0" timeOffset="323046.015">19786 12248 860 0,'17'-16'461'0,"27"-16"-102"16,7-1-74-16,6 13-133 15,0 7-51-15,-9 14-75 16,-4 9-23-16,-19 11-3 15,-10 6 7-15,-24 14 20 16,-17 10 6-16,-17 11 4 16,-3 3-5-16,-4-11-5 15,11-4-35-15,10-23-25 16,6-9-3-16,16-9-18 16,3-9 29-16,12 1 30 15,2-1 15-15,13 2 28 16,5 5 9-16,3 6-7 15,6 4-13-15,-5 3-17 16,-3 2-6-16,-2-5 25 16,-4 0-58-16,-2-8-162 15</inkml:trace>
  <inkml:trace contextRef="#ctx0" brushRef="#br0" timeOffset="323483.938">20329 12655 1276 0,'7'-8'613'15,"3"-8"-247"-15,4 3-177 16,2 6-56-16,0 5-73 15,4 4-19-15,-6 13-23 16,-7-1-2-16,-2 7-6 16,-1 2-2-16,-5 0-2 15,0 0 4-15,-13-3 2 16,-6-3 3-16,-4-3 3 16,-5-2 1-16,6-5-1 15,-1-1 1-15,10-6-5 16,5-1-3-16,8 0-10 15,2 0-5-15,8 1-8 16,5 0-3-16,9 3 3 16,1 3 2-16,4 5 5 0,-4 3 2 15,-6 2 3-15,3 3 0 16,-4-3 2-16,-2-2 0 16,2-6 4-16,-5-4 2 15,0-4 5-15,0-1 21 16</inkml:trace>
  <inkml:trace contextRef="#ctx0" brushRef="#br0" timeOffset="352429.2404">20629 12536 910 0,'13'-2'411'0,"34"-3"-168"0,17-2-57 16,20 5-45-16,6 1-27 15,-9 0-53-15,-15 1 15 16,-24 1 23-16,-14 0 11 15,-21 0 28-15,-6-1-21 16,-6 1-43-16,0-3-16 16,3 1-28-16,1 0-43 15,0 0-169-15</inkml:trace>
  <inkml:trace contextRef="#ctx0" brushRef="#br0" timeOffset="353038.4713">21841 12233 816 0,'-10'-13'498'0,"-6"-8"-23"0,-20 2-212 16,-5 2-39-16,-17 10-89 16,-1 7-50-16,2 9-63 15,0 8-17-15,23 10-15 16,5 4-4-16,23 7-8 16,8 4 0-16,22-3 4 15,9-2 5-15,17-12 10 16,7-8 3-16,2-11 6 15,-3-5 2-15,-17-7 4 16,-9 2 9-16,-24-5 9 16,-12-3-1-16,-27-1-3 15,-14 3-1-15,-19 5-6 16,-1 9-2-16,11 19-9 16,7 6-9-16,24 9-10 15,6 1-2-15,22 1 2 16,7-2 3-16,18-4 6 15,12-3 2-15,7-10 5 0,8-5 3 16,-2-9 1-16,-3-5 0 16,-4-9-25-16,3-3-87 15</inkml:trace>
  <inkml:trace contextRef="#ctx0" brushRef="#br0" timeOffset="353441.6002">21912 12754 1055 0,'-7'-3'561'16,"-6"-3"-141"-16,11-6-211 0,2 1-59 0,11-3-86 16,10 4-31-16,7 3-15 15,3 2 0-15,6 13-2 16,-1 7-3-16,-3 9-2 15,-9 6 2-15,-18 2 18 16,-8 3 9-16,-21 2 13 16,-9-1 4-16,-3-2-15 15,2-5-8-15,12-8-15 16,6-5-6-16,3-12-4 16,2-4-6-16,14-10-5 15,3-2 0-15,12-4-2 16,5 3 4-16,-1 5 2 15,8 7-1-15,5 11 1 16,-4 3 2-16,-2 9 12 16,-5-5 3-16,-4-2 1 15,1-2 10-15</inkml:trace>
  <inkml:trace contextRef="#ctx0" brushRef="#br0" timeOffset="368971.6276">16675 5613 527 0,'0'3'331'16,"4"-3"19"-16,11-4-128 16,15-2-12-16,29-3-11 15,19-1-26-15,20-4-73 0,2 0-17 16,-10 1-45-16,-15 7-11 16,-24 7 17-16,-15 1-52 15</inkml:trace>
  <inkml:trace contextRef="#ctx0" brushRef="#br0" timeOffset="377671.0979">16710 3040 1127 0,'-2'5'462'0,"2"-1"-267"16,11-1-75-16,32-3-7 16,20 0 0-16,39-4-9 15,12-2-15-15,20-2-46 16,5-1-14-16,-13 2-7 15,-12 3-1-15,-32 4-9 16,-21 4-20-16,-29 5-85 0,-10 2-50 16,-20 0-103-16,-9-5-58 15</inkml:trace>
  <inkml:trace contextRef="#ctx0" brushRef="#br0" timeOffset="377921.0812">17537 2897 531 0,'-10'-8'348'16,"3"-3"-2"-16,5-3-80 0,8 7-89 15,10 6-41-15,12 8-40 16,5 4-26-16,10 10-34 16,5 2-6-16,-9 5-10 15,-5 0-1-15,-24 0 59 16,-10-3 20-16,-19 2 18 15,-10-2 7-15,-9 1-53 16,-3-3-21-16,6-9-71 16,6-5-76-16,12-12-550 15</inkml:trace>
  <inkml:trace contextRef="#ctx0" brushRef="#br0" timeOffset="378533.1486">17376 2263 914 0,'14'0'418'16,"10"0"-189"-16,16 0-111 15,3 0-16-15,7-1-46 16,-6 1-15-16,-8-1-12 15,-2 0-3-15,-17 1-5 16,-2 0 1-16,-15 0 8 16,-5 0 3-16,-11-3 1 15,-5-1-3-15,-2-2-12 0,-2 1-7 16,6 5-10-16,2 0-5 16,-1 11-11-16,9 6-3 15,-4 11 0-15,9 7 6 16,6 3 9-16,-3 3 8 15,7-4 19-15,-2-3 8 16,-1-1 6-16,-2-5 0 16,-4-5-4-16,-2-1-3 15,-9-8 6-15,1-1 2 0,-1-11 3 16,1-3-7-16,9-4-17 16,3-3-6-16,4 1-9 15,4 3-2-15,6 4 1 16,0-1-3-16,14 6-4 15,6 0 0-15,3-3-57 16,15 2-71-16</inkml:trace>
  <inkml:trace contextRef="#ctx0" brushRef="#br0" timeOffset="378893.0231">17848 2593 861 0,'-6'-3'463'0,"-9"-1"-94"15,4-4-91-15,7-3-107 0,5 1-47 16,13-4-63-16,6 2-22 16,9 2-11-16,2 3 0 15,0 5-1-15,0 4-5 16,-9 8-7-16,-6 3 7 15,-9 8 27-15,-12 0 6 16,-11 3 6-16,-7 2-5 0,-7-3-26 16,4-3-2-16,4-10-5 15,6-7-3-15,7-4-14 16,9-3-10-16,7 4-15 16,5 2-5-16,11-1 2 15,2 3 6-15,6 2 6 16,-3 3 5-16,-2 1 5 15,0-1-45-15</inkml:trace>
  <inkml:trace contextRef="#ctx0" brushRef="#br0" timeOffset="379439.6837">15324 4620 764 0,'-3'-11'427'0,"-4"-4"-44"15,1 8-115-15,2 21-117 16,0 14-43-16,2 29-73 16,2 24-4-16,2 25 2 15,-1 22-1-15,-1 16-5 16,-3-2-6-16,-3-5-4 0,0-10-1 15,0-23-2-15,4-12 1 16,2-24 3-16,0-16-1 16,0-27-9-16,0-11-32 15,-1-29-117-15,1-14-81 16</inkml:trace>
  <inkml:trace contextRef="#ctx0" brushRef="#br0" timeOffset="379870.1308">15287 4647 752 0,'-10'14'367'0,"-8"9"-150"15,-4 9-79-15,1 3-31 0,1-3-53 16,9 1-16-16,4-12-20 16,1-4-9-16,7-13-2 15,-1-8-1-15,7-17 2 16,2-5 1-16,2-9 8 15,3-4 5-15,-1-2 2 16,0 1 2-16,1 6 19 16,-4 7 11-16,-4 13 16 15,0 9-2-15,-2 9-14 16,1 5-11-16,4 11-19 16,4 5 4-16,10 12-13 15,6 3-6-15,5 4 1 16,1-1 8-16,-5-9-127 15</inkml:trace>
  <inkml:trace contextRef="#ctx0" brushRef="#br0" timeOffset="380526.3406">14449 4134 567 0,'15'-3'328'16,"11"-5"-68"-16,13 0-96 16,2-2-35-16,0 3-68 15,-2 3-25-15,-14 4-19 16,-3 6-1-16,-13-4 0 15,-5 3 3-15,-4-5 11 16,-3-2 1-16,2 1 2 16,0 0-2-16,0 0-15 0,-6-3-3 15,-3 0-8-15,-31-8-5 16,33 20-2-16,-1 3 5 16,1 5 7-16,0 3 6 15,4 7 5-15,1 4-7 16,-3 4-4-16,5 6-2 15,-2 2 2-15,0 3 1 16,3-3 2-16,-5-8 3 0,-6-5 6 16,0-9 6-16,-10-9 10 15,1-2 4 1,0-9 2-16,12-3-5 16,3 1-23-16,1 1-6 0,1-12-7 15,6-1 2-15,20 4 8 16,5 9 0-16,4 1-4 15,0 1-5-15,-6 1 30 16,-1 0-65-16,-5 1-178 16</inkml:trace>
  <inkml:trace contextRef="#ctx0" brushRef="#br0" timeOffset="381010.6062">14788 4538 824 0,'-2'-5'410'16,"0"-9"-121"-16,-1-4-60 0,8 4-62 15,2-6-17-15,5 2-37 16,7 6-20-16,3 1-38 16,1 6-21-16,1 9-29 15,-3 3-2-15,-4 11-1 16,-3 5 4-16,-8 2 9 16,-6 8 4-16,-12 0 7 15,-7 1 2-15,-10 1 2 16,-3-5 1-16,-2-8-5 15,2-7-2-15,6-10-7 16,6-5-5-16,6-5-7 16,3-2-6-16,8-1-10 15,1 0-5-15,6 1-1 16,10 4 4-16,6 3 4 16,6 7 4-16,9 8-1 15,1 5 1-15,2 7 5 16,-3-1 1-16,-6-6 9 15,-3-4 13-15,-9-9 369 16</inkml:trace>
  <inkml:trace contextRef="#ctx0" brushRef="#br0" timeOffset="409005.3246">22202 12452 671 0,'0'2'333'0,"8"2"-54"16,8 1-66-16,18-5-39 31,6-2-12-31,11 4-53 0,0 0-22 0,-9-1-33 16,-5 2-5-16,-14-3-15 0,-8-1 0 15,-9 4-71-15,-1-3-71 16</inkml:trace>
  <inkml:trace contextRef="#ctx0" brushRef="#br0" timeOffset="409583.65">22784 12233 708 0,'11'-1'386'15,"4"-3"-72"-15,14 3-157 16,6-1-23-16,8 0-60 15,5-2-25-15,4 0-28 16,0-1-5-16,-10 0-14 16,-9 2-20-16,-13 3-44 15,-9 0-34-15,-11 1-68 16,-5 4-39-16,-10-2-142 16</inkml:trace>
  <inkml:trace contextRef="#ctx0" brushRef="#br0" timeOffset="409880.1622">23021 12188 526 0,'-5'0'332'0,"-2"4"-5"16,-1 1-45-16,-3 9-82 0,1 7-45 15,1 10-77-15,5 8-27 16,7 15-34-16,-2 2-8 16,6 1-4-16,-3-4 2 15,-1-14 2-15,3-5 4 16,-5-13 5-16,-1-3 5 15,-10-8 7-15,-8-6 2 16,-6-3-1-16,-2-2-5 0,-1-3-12 16,4 0-9-16,7 2-11 15,3 3-8-15,7 1-10 16,11 4 0-16,12 0 4 16,6-4 4-16,15 1 12 15,5-3 3-15,10-1 2 16,0 1-32-16,-6 0-320 15</inkml:trace>
  <inkml:trace contextRef="#ctx0" brushRef="#br0" timeOffset="410411.2661">23266 12762 781 0,'-7'-7'423'16,"-3"-9"-101"-16,5-2-79 0,10-3-107 16,8-1-40-16,13 4-13 15,1 3 6-15,2 8 8 16,-1 3-2-16,-8 5-37 16,2 8-18-16,-2 9-24 15,-11 2-4-15,-8 8-1 16,-9 1 2-16,-13 7 3 15,-2 2 0-15,-8 2-2 16,-3 0-1-16,0-9-18 16,2-4-15-16,6-12-11 15,9-4-5-15,8-12 12 16,3-8 8-16,9-2 7 16,4-3 8-16,16 8 9 15,4 7-2-15,5 14 0 16,4 5-4-16,-5 5-5 15,-2-3 3-15,2-2 7 16,-8-5 2-16,-2-7-66 0,1-1-48 16</inkml:trace>
  <inkml:trace contextRef="#ctx0" brushRef="#br0" timeOffset="413129.4925">23600 12158 958 0,'1'-6'441'0,"0"-4"-193"15,3 7-70-15,5 9-75 16,-1 8-21-16,4 23-28 16,0 7-2-16,-8 24-6 0,-1 8-13 15,-9 1-10-15,-2-4-3 16,-1-18 0-16,-2-10 3 16,4-15-67-16,4-9-40 15,3-13-132-15,1-8-137 16</inkml:trace>
  <inkml:trace contextRef="#ctx0" brushRef="#br0" timeOffset="413488.8424">23624 12200 785 0,'4'-13'439'16,"4"-12"-92"-16,12 5-124 15,5 6-43-15,13 7-72 16,6 7-30-16,6 12-46 16,-2 2-7-16,-9 8-7 15,-11 2-5-15,-22 5 2 16,-8 3 2-16,-25 8 3 16,-5 5 2-16,-10-1-1 15,-2-4 0-15,6-14-3 16,6-7-2-16,14-11-2 15,6-3-7-15,12-3-15 16,5-1-6-16,18 7-5 0,2-1 6 16,9 8 13-1,3 4 4-15,-9-1 7 0,1 6 1 16,-8-3 3-16,-4-2 0 16,-2-7 1-16,-1-4-17 15,3-5-39-15</inkml:trace>
  <inkml:trace contextRef="#ctx0" brushRef="#br0" timeOffset="414051.3983">23853 12911 817 0,'4'-6'426'0,"4"-3"-127"16,2-1-107-16,5-3-26 15,0-2-30-15,1-2-9 16,-2-1 2-16,1 3-8 0,-8 5-13 15,0 4-11-15,-8 6-38 16,-4 1-12-16,4 9-28 16,-4-1-9-16,5 2-5 15,0 2-2-15,7 10-1 16,-3-3 4-16,-2 9-3 16,1 3 2-16,-3-6 2 15,2 9-3-15,1-5 7 16,1-7 1-16,-2-5 2 15,0-5 1-15,-1-9 7 16,0-2 3-16,-2-7-91 16,1 4 375-16</inkml:trace>
  <inkml:trace contextRef="#ctx0" brushRef="#br0" timeOffset="414519.7861">24208 12406 832 0,'4'-1'431'0,"8"0"-104"15,5-3-79-15,11 3-90 16,3-1-42-16,4-1-62 16,-1 2-15-16,-6-4-15 0,1-3-1 15,-7-3-49-15,2 1-58 16,-5-1-189-16,-2 4-189 15</inkml:trace>
  <inkml:trace contextRef="#ctx0" brushRef="#br0" timeOffset="414769.8139">24204 12494 576 0,'-3'0'375'0,"0"4"8"16,3-1-132-16,0-3-97 15,6 2-10-15,19 6-5 16,35 10-8-16,-23-15-26 16,-3-4-15-16,2 4-37 15,-7-3-10-15,-7-1-12 16,-1 1-6-16,-5-7-32 15,-1-2-87-15</inkml:trace>
  <inkml:trace contextRef="#ctx0" brushRef="#br0" timeOffset="415222.7437">24786 12228 1103 0,'-11'4'446'0,"-13"5"-294"16,-9 2-52-16,-4 8-58 15,-1 6-21-15,0 14-21 16,6 8-8-16,7 9-10 16,9-2-3-16,19-6 20 15,9-7 13-15,24-8 34 16,10-5 11-16,14-5-4 16,1-8-4-16,0-13-27 15,-2-7 52-15,-6-18 39 16,-3 1 10-16,-12-15 53 15,-7-3-35-15,-21-1-22 16,-8-5-6-16,-20 1-36 16,-11 0-21-16,-11 0-27 15,-2 4-14-15,2 9-19 16,4 6-30-16,13 15-82 16,-1 6-62-16,6 13-161 0</inkml:trace>
  <inkml:trace contextRef="#ctx0" brushRef="#br0" timeOffset="415644.5295">24963 12343 572 0,'-2'-3'386'0,"-1"-1"20"16,-2 0-145-16,4 4-127 15,0 0-36-15,-3 0-45 16,-12 7-5-16,-29 29-7 16,28-14-7-16,3 7 6 15,-1 5 8-15,-3 4 10 16,-2-3 5-16,-10 1 0 16,1-3-3-16,0-6-9 0,3 0-1 15,5-5-15-15,4-5-10 16,4-4-6-16,5-1 9 15,5-8-103-15,0-1-498 16</inkml:trace>
  <inkml:trace contextRef="#ctx0" brushRef="#br0" timeOffset="429370.1046">16356 13545 887 0,'5'5'458'16,"12"2"-73"-16,15-1-108 16,28 7-83-16,11-1-38 15,14-4-89-15,0-1-15 0,-9-8-29 16,-3-8-63-16</inkml:trace>
  <inkml:trace contextRef="#ctx0" brushRef="#br0" timeOffset="429729.2346">17183 13623 1103 0,'0'-15'524'0,"0"-17"-212"0,0-4-52 15,3 3-103-15,2 8-39 16,-3 10-36-16,3 8-28 16,-2 15-5-16,1 10-19 15,5 23-31-15,-5 8-1 16,0 12 1-16,-2 6 1 0,-2 0 2 16,-2-2 27-16,5-15-125 15,3-8-116-15</inkml:trace>
  <inkml:trace contextRef="#ctx0" brushRef="#br0" timeOffset="430018.2622">17526 13468 761 0,'3'-5'480'0,"3"2"5"16,0 2-217-16,-6 10-103 16,-4 8-31-16,-9 13-24 15,-10 2-12-15,-2 6-30 16,3 3-21-16,8-10-27 16,11 0-8-16,17-8-6 0,6-6-1 15,10-7-1-15,2-6-1 0,7-5-35 16,4-2-53-16,-1-7-163 15,1 2-144-15</inkml:trace>
  <inkml:trace contextRef="#ctx0" brushRef="#br0" timeOffset="430179.7625">17763 13501 953 0,'-3'-10'485'0,"0"-5"-112"15,-1 10-96-15,4 14-83 16,0 15-39-16,2 9-68 15,2 11-11-15,2 12-36 16,0 0-9-16,-1 9-13 16,-5-4-7-16,0-11 10 0,0-3-41 15,4-21-150 1</inkml:trace>
  <inkml:trace contextRef="#ctx0" brushRef="#br0" timeOffset="430586.1514">18289 13573 911 0,'-1'-3'521'0,"-4"-1"-82"15,2 10-165-15,1 9-120 16,2 10-38-16,1 18-27 16,3 2-16-16,0 14-35 15,2 0-10-15,2-2-12 16,-1-8-8-16,2-19-102 16,-1-8-80-16</inkml:trace>
  <inkml:trace contextRef="#ctx0" brushRef="#br0" timeOffset="430757.9108">18096 13755 1230 0,'2'-2'549'0,"15"-2"-256"15,10 3-57-15,26 0-104 16,10 1-31-16,9 2-56 0,-2-1-21 15,-15-1-115-15</inkml:trace>
  <inkml:trace contextRef="#ctx0" brushRef="#br0" timeOffset="431367.1959">18837 13528 1082 0,'12'1'478'15,"9"2"-223"-15,18 4-144 16,3-2-10-16,1 1-44 16,1-2-14-16,-12-9-16 15,-2-1-2-15,-5-5-27 0,-7-1-13 16,-12 1-22-16,-6 0-11 15,-11 7 12-15,-6 5 6 16,-3 10 9-16,0 6 7 16,3 4 4-16,1 2 2 15,4 1-3-15,2 0 0 16,7 8 3-16,3 0 2 16,4 10 11-16,4 6 6 15,-1 0 16-15,-6 2 12 0,-2-5 30 16,-5-7 16-16,-10-7 18 15,-4-7-5-15,-9-9-22 16,-6-3-12-16,4-14-32 16,7-1-9-16,10-5-27 15,9-1-17-15,15 5-7 16,5 2-2-16,9 3 9 16,2 3 6-16,8 0 7 15,-3 2 2-15,3 0 18 16,1 2-38-16,-3-6-173 15</inkml:trace>
  <inkml:trace contextRef="#ctx0" brushRef="#br0" timeOffset="431712.6371">19262 14048 858 0,'7'-7'437'0,"7"-5"-108"16,5-2-103-16,0-2-70 15,1 1-30-15,-1-1-22 16,-5 2 1-16,-4 6-3 15,-5 4-12-15,-4 8-25 16,-1 7-15-16,-2 11-20 16,1 5-1-16,-4 7-15 15,2 3-6-15,-1-2-5 16,3 2 1-16,1-7-37 16,0-5-63-16,4-10-218 15</inkml:trace>
  <inkml:trace contextRef="#ctx0" brushRef="#br0" timeOffset="431978.2636">19718 13757 1347 0,'0'4'656'0,"0"0"-244"0,0 3-197 16,2-2-49-16,-1-4-84 16,0-1-25-16,-1 0-68 15,0 0 306-15</inkml:trace>
  <inkml:trace contextRef="#ctx0" brushRef="#br0" timeOffset="433597.4657">20263 13494 1010 0,'-15'-5'479'0,"-23"-12"-172"16,-3 9-80-16,-2 8-79 15,-3 11-40-15,4 21-68 16,4 8-24-16,14 16-30 16,9 5-6-16,16 2-1 0,15-2 8 15,21-3 7-15,9-12 4 16,20-22 2-16,3-12 4 15,-1-24 9-15,-4-7 7 16,-26-16 40-16,-14-4 35 0,-33 1 25 16,-19 1 6-16,-31 14-20 15,-12 8-32-15,-4 13-32 16,7 4-12-16,22 7-48 16,15 2-67-16,20 3-51 15</inkml:trace>
  <inkml:trace contextRef="#ctx0" brushRef="#br0" timeOffset="434347.2568">20708 13697 982 0,'6'1'484'16,"8"3"-169"-16,21-1-96 16,16-2-11-16,10-2-68 15,2-1-41-15,-5 0-46 16,-6 1-8-16,-13-3-137 16,-6 4-366-16</inkml:trace>
  <inkml:trace contextRef="#ctx0" brushRef="#br0" timeOffset="434800.0291">21419 13701 841 0,'-2'-15'394'0,"4"-20"-123"16,1-5-48-16,3-10-41 16,4 1-20-16,-7-2-54 15,3 7-16-15,2 18-17 16,-5 4-27-16,-2 21-26 16,-1 6-10-16,1 22-24 15,3 9 7-15,6 20 5 16,-3 3 3-16,-4 4 9 15,2 3 2-15,-5-5-2 16,4-1 3-16,7-9-55 16,-1-11-92-16</inkml:trace>
  <inkml:trace contextRef="#ctx0" brushRef="#br0" timeOffset="435120.4664">21964 13479 745 0,'-11'-10'472'0,"-13"-10"25"15,-6 7-194-15,-9 11-148 16,-4 8-49-16,-5 15-87 16,3 11-23-16,6 12-17 31,9 4-3-31,19 8-2 0,11-2 4 15,23-3 9-15,11-5 6 16,19-13 11-16,6-9 8 16,2-20 10-16,-2-10 27 15,-10-20 33-15,-6-9 15 16,-20-10 18-16,-13-3-18 16,-25-1-30-16,-10 0-17 15,-12 5-32-15,-1 3 5 0,6 10-114 16,7 8-245-16</inkml:trace>
  <inkml:trace contextRef="#ctx0" brushRef="#br0" timeOffset="435459.7711">22428 13471 1138 0,'0'7'511'0,"-4"13"-215"16,1 10-125-16,3 14-87 15,-2 4-28-15,8 10-41 16,1 0 0-16,-2-7-20 0,4-6-37 16,-7-20-171-16</inkml:trace>
  <inkml:trace contextRef="#ctx0" brushRef="#br0" timeOffset="435624.8115">22241 13689 1066 0,'15'-1'531'0,"26"-4"-142"16,11 2-149-16,16-1-110 15,0 4-42-15,-8-1-105 16,-5 2-78-16</inkml:trace>
  <inkml:trace contextRef="#ctx0" brushRef="#br0" timeOffset="436236.521">22896 13472 1185 0,'11'0'485'0,"20"5"-299"0,3-2-48 16,10 6-52-16,1-4-29 15,-2-5-28-15,-6 0-1 16,-11-5-5-16,-6 1 7 16,-12-2-31-16,-5-1-13 15,-5 2-16-15,-1 0-12 16,-3 5 12-16,-3 2 2 15,-4 10 7-15,-2-2 2 16,-2 10 7-16,1 4 2 16,4 4 0-16,4 3-1 15,8 2 1-15,2 0 1 0,7 5 5 16,2 0 3-16,-5 1 2 16,-2 0 3-16,-5-6 4 15,-6 2 4-15,-7-7 7 16,-6-2 2-16,-12-8 2 15,-1-6 1-15,0-11-5 16,3-3-3-16,12 1-9 16,7-5-13-16,11 5-9 15,8 2-1-15,16 0 0 16,9 4 9-16,10-3 5 16,7-1 2-16,-1-1 38 15,1-1-59-15</inkml:trace>
  <inkml:trace contextRef="#ctx0" brushRef="#br0" timeOffset="436596.1974">23311 13972 1142 0,'-1'-8'498'0,"2"-10"-244"15,11 2-101-15,7 0-67 16,3 3-12-16,7 11-32 16,3 3-7-16,-2 15-28 15,-2 3-7-15,-18 8 0 16,-10 5 6-16,-20-5 5 16,-11 2 4-16,-6-5 2 15,-4-3-3-15,7-6-1 16,7-1-1-16,7-13-6 15,6-1-5-15,14-6-9 16,5-2-6-16,15 3-2 16,7 0 2-16,-2 4 11 15,3 3 3-15,-1 4 4 16,-4 2 2-16,0-1-6 16,-1-6-66-16</inkml:trace>
  <inkml:trace contextRef="#ctx0" brushRef="#br0" timeOffset="436846.0743">23674 13710 1746 0,'6'2'682'0,"7"3"-476"15,3 2-74-15,-1-1-75 16,1-3-13-16,-5-2-46 16,-3-1-73-16</inkml:trace>
  <inkml:trace contextRef="#ctx0" brushRef="#br0" timeOffset="437693.2293">23928 13417 1043 0,'7'-1'458'0,"2"1"-221"16,2 2-43-16,-10 14-37 15,-2 6-25-15,-10 8-37 16,-4 9-26-16,5-4-38 0,3 0-13 15,9-9-14-15,12-4 1 16,15-7 2-16,6-7 2 16,9-7-18-16,0-2-38 15,-7-10-138-15,-7-4-163 16</inkml:trace>
  <inkml:trace contextRef="#ctx0" brushRef="#br0" timeOffset="437865.0707">24138 13385 766 0,'0'10'416'0,"0"9"-39"0,3 15-201 16,5 7-20-16,2 10-7 15,0 5-21-15,-2 3-40 16,-3 2-13-16,1 1-38 16,-3-3-6-16,-1-12-3 15,3-9-1-15,-2-20-112 16,4-8-26-16</inkml:trace>
  <inkml:trace contextRef="#ctx0" brushRef="#br0" timeOffset="438129.0425">24416 13540 984 0,'12'-1'512'0,"12"0"-119"16,14-1-214-16,4-2-34 16,5-4-70-16,-3 3-29 15,-7-2-33-15,-5 5-36 16,-8 5-159-16,-9-3-215 0</inkml:trace>
  <inkml:trace contextRef="#ctx0" brushRef="#br0" timeOffset="438303.6">24397 13623 1144 0,'0'4'481'0,"10"5"-261"15,5-3-39-15,20 2-46 16,7-2-32-16,9-2-52 16,6 0-16-16,-5-3-99 15,0-1-107-15</inkml:trace>
  <inkml:trace contextRef="#ctx0" brushRef="#br0" timeOffset="438594.1903">24963 13399 1259 0,'-11'4'534'0,"-14"8"-282"16,-2 9-83-16,2 14-87 15,4 7-28-15,12 10-49 16,6 1-7-16,11 2-1 16,6-7 1-16,10-6 5 0,8-4 5 15,11-24 15-15,7-10 11 16,2-22 17-16,-1-13 7 15,-11-16 24-15,-7-4 1 16,-15-4-10-16,-9-3-10 16,-16 7-34-16,-13 2-12 15,-15 7-12-15,-7 6-5 16,-5 12-15-16,1 7-22 16,4 16-101-16,5 5-67 0</inkml:trace>
  <inkml:trace contextRef="#ctx0" brushRef="#br0" timeOffset="438852.5388">25186 13433 769 0,'-2'0'498'0,"-10"9"43"15,-6 2-171-15,-20 12-125 16,-7 10-41-16,-19 9-94 16,0 9-35-16,5 11-47 15,5 0-6-15</inkml:trace>
  <inkml:trace contextRef="#ctx0" brushRef="#br0" timeOffset="440875.6412">15170 13633 990 0,'-7'-15'420'0,"1"-14"-240"16,10-7-63-16,14 3-67 16,12 0-5-16,17 13 0 15,1 9 5-15,3 19 7 16,-2 14-8-16,-26 13 27 15,-13 5 12-15,-41 9 11 0,-17 0 0 16,-19 3-39-16,1-1-22 16,18-11-18-16,8-9-3 15,23-13-11-15,10-10-9 16,12-11-11-16,12-2-3 16,14-6 4-16,10 4 8 15,13 6 4-15,5 2 1 16,4 4 17-16,-6-3-52 15,-16-2-164-15</inkml:trace>
  <inkml:trace contextRef="#ctx0" brushRef="#br0" timeOffset="441219.6062">15554 13240 1071 0,'-26'-19'479'0,"-39"-11"-223"16,-11 8-84-16,-13 25-91 16,-8 16-28-16,-22 30-42 15,-2 19-17-15,1 33-17 16,13 13-1-16,42 19-12 16,27 4 1-16,43-7 2 15,23-2 10-15,50-21 44 0,27-18 11 16,38-37 20-16,14-24 10 15,12-49 54-15,-15-27 16 16,-22-45 20-16,-19-19-8 16,-52-28-63-16,-22-7-14 15,-64-7-24-15,-26 4-8 16,-58 30-22-16,-25 20-6 16,-22 51 291-16</inkml:trace>
  <inkml:trace contextRef="#ctx0" brushRef="#br0" timeOffset="453137.2845">1958 14698 1022 0,'-20'-2'486'0,"-25"2"-174"0,3 2-92 15,1 11-112-15,3 5-42 16,13 12-78-16,6 7-22 16,17 4-8-16,7 3 5 15,16-6 15-15,7-9 9 16,16-12 11-16,12-7 2 0,1-13 6 16,-4-2 2-16,-19-2 14 15,-18-7 12 1,-17 7 11-16,-13 1 24 0,-24 6 20 15,-10 10 7-15,-15 9 6 16,-2 7-28-16,12 10-34 16,6 0-22-16,15 11-24 15,7 0 0-15,18 5-4 16,9 3 0-16,23-14 4 16,14-6 2-16,20-15 4 15,8-7 4-15,7-12-2 16,-8-4 2-16,-12-6-25 15,-18-4-72-15,-21-2-558 16</inkml:trace>
  <inkml:trace contextRef="#ctx0" brushRef="#br0" timeOffset="453308.7249">1575 14987 1388 0,'-3'-2'603'16,"-4"-8"-314"-16,3 3-124 16,8 4-126-16,2 1-35 15,9 8-125-15,9 2-385 16</inkml:trace>
  <inkml:trace contextRef="#ctx0" brushRef="#br0" timeOffset="453656.1244">2292 15137 1280 0,'-6'-2'552'0,"-11"-2"-305"0,-2 4-44 15,-4 6-90-15,1 8-40 16,0 13-53-16,7 4-13 16,11 10-14-16,4 1-2 15,18-3 3-15,5-3 0 16,9-13 0-16,2-11 5 16,3-11 0-16,-3-2 4 0,-13-9 24 15,-5 3 26-15,-23-7 28 16,-11 0 1-16,-14 7-24 15,-6 3-24-15,4 0-105 16,6 2-39-16</inkml:trace>
  <inkml:trace contextRef="#ctx0" brushRef="#br0" timeOffset="453819.6898">2488 15148 1300 0,'11'-3'620'0,"9"0"-262"16,7-1-204-16,5 1-51 16,4-2-76-16,3 3-7 0,3-3-104 15,-4-2-77-15,-10 3-272 16</inkml:trace>
  <inkml:trace contextRef="#ctx0" brushRef="#br0" timeOffset="453976.2258">2676 15128 847 0,'0'7'414'0,"-4"8"-133"15,2 6-89-15,6 6-74 16,-1 7-31-16,4 1-43 16,-1 5-14-16,-4-3-43 15,2-4-97-15</inkml:trace>
  <inkml:trace contextRef="#ctx0" brushRef="#br0" timeOffset="454382.6691">2922 15189 1278 0,'-10'-1'569'0,"-11"-1"-287"0,8 7-154 15,3 9-56-15,7 8-60 16,6 5-12-16,8 4-7 16,5 0 4-16,8-5 3 15,6-4 0-15,4-8 1 16,-4-8 1-16,-5-11 2 16,-6-6 4-16,-9-12 5 15,1 0 3-15,-6-3 1 16,3 3 1-16,-8 8 2 15,-4 4-2-15,-1 13-13 16,-3 5-4-16,6 15-10 16,3 2-3-16,8 1 6 15,4-2 0-15,5-8 2 16,5-6 2-16,-2-12 5 16,1-4 33-16,-3-10 60 15,-2-5 15-15,-4-1 16 16,-1-5-27-16,-9 2-57 15,0 0-2-15,-8 2-112 0,-2 2-99 16</inkml:trace>
  <inkml:trace contextRef="#ctx0" brushRef="#br0" timeOffset="454827.5717">4050 15236 978 0,'-8'-8'569'16,"-10"-6"-93"-16,1 5-268 16,-1 8-67-16,3 8-116 0,4 9-32 0,7 14-26 15,4 3 3-15,12 8 8 16,6-7 9-16,9-8 15 15,5-9 2-15,-5-17 1 16,0-1 40-16,-11-11 50 16,-9-5 14-16,-7-4 12 15,-12-7-35-15,-2-5-151 16,1 3-157-16</inkml:trace>
  <inkml:trace contextRef="#ctx0" brushRef="#br0" timeOffset="455151.0301">4871 15031 697 0,'0'9'351'16,"3"24"-22"-16,2 16-210 15,3 28-47-15,-1 14-2 16,0 12-33-16,-1-8-127 0</inkml:trace>
  <inkml:trace contextRef="#ctx0" brushRef="#br0" timeOffset="455473.3213">4750 15018 819 0,'14'-33'466'0,"8"-26"-29"16,15 15-242-16,3 9-40 0,-1 23-58 16,-3 12-33-16,-12 15-37 15,-6 8-1-15,-14 9-2 16,-5 1-3-16,-9-2-4 16,-3 1-3-16,-1-10-3 15,6-7-16-15,5-13-35 16,3-11-13-16,9-9-13 15,1-3 11-15,10 0 17 16,6 12 3-16,3 11 12 16,3 9 7-16,-11 14 23 15,-13 4 16-15,-16 7 6 16,-10 4 0-16,-8 0 8 16,0-4-36-16</inkml:trace>
  <inkml:trace contextRef="#ctx0" brushRef="#br0" timeOffset="455785.3946">5195 15266 673 0,'6'0'428'0,"5"0"13"16,8 0-268-16,4 0-30 15,5-5-50-15,0-1-14 16,1-5-1-16,-3-4 3 15,-10-1-9-15,-6-3-6 16,-10-4-14-16,-4 4-5 0,-11-3-12 16,-11 4-6-16,-7 6-15 15,-2-2-11-15,2 16-24 16,6 7-12-16,8 17-13 16,5 9 2-16,6 12 17 15,3 6 9-15,12 6 11 16,1 0 2-16,8-5 5 15,5-4 0-15,0-12 3 16,4-6-17-16,2-11-192 16</inkml:trace>
  <inkml:trace contextRef="#ctx0" brushRef="#br0" timeOffset="456076.4573">5684 15198 942 0,'-6'-9'482'0,"-9"-8"-118"16,-4-3-58-16,-6 5-68 16,-3 1-35-16,0 5-78 15,1 3-30-15,4 9-58 16,8 6-22-16,6 8-16 15,5 6-5-15,9 4 0 16,2-1 0-16,16 1 5 0,3-2 0 16,8-6 2-16,5-4-1 15,-5-12-48-15,-2-5-62 16,-9-13-279-16</inkml:trace>
  <inkml:trace contextRef="#ctx0" brushRef="#br0" timeOffset="456187.4075">5555 14797 1321 0,'-5'-3'603'0,"-2"-1"-298"16,3 3-98-16,8 6-134 15,8 6-43-15</inkml:trace>
  <inkml:trace contextRef="#ctx0" brushRef="#br0" timeOffset="456594.6867">5742 15045 1111 0,'5'3'470'0,"15"9"-251"16,13 11-100-16,15 18-22 16,1 13-9-16,0 22-10 15,-3 3-11-15,-10 3-29 16,-2-8-9-16,-6-13-98 16,-5-9-75-16</inkml:trace>
  <inkml:trace contextRef="#ctx0" brushRef="#br0" timeOffset="456782.134">6180 15067 1226 0,'-18'0'568'16,"-23"10"-239"-16,-3 4-126 15,-2 18-108-15,0 8-39 16,1 11-41-16,-2 7-11 15,1 7-29-15,4-3-72 16,17-7-183-16</inkml:trace>
  <inkml:trace contextRef="#ctx0" brushRef="#br0" timeOffset="457203.9198">6460 15152 1173 0,'-8'-6'502'0,"-10"-3"-293"16,2 9-51-16,-4 9-62 15,0 3-31-15,4 6-28 16,0-1-15-16,10-4-28 15,2 2-2-15,7-5 5 16,3-4 6-16,-1-8 25 0,6-5 9 16,6-12 4-16,1-6-4 15,11-2-21-15,4-2-10 16,6 7-7-16,7 7-1 16,1 6 0-16,-1 8 1 15,-10 6 10-15,-7 6 15 16,-18 13 53-16,-7-1 18 15,-12 7 11-15,-7-1-9 16,-8 0-40-16,-4 0-14 16,-3-10-11-16,0-2-6 0,4-9-11 15,0-4-4-15,9-4-26 16,7 0-36-16</inkml:trace>
  <inkml:trace contextRef="#ctx0" brushRef="#br0" timeOffset="466331.9982">17894 9816 430 0,'0'2'234'0,"3"4"-56"16,2 1-43-16,-1 1-68 15,0 0-24-15,5 1-30 0,2-1-6 16,5 0 8-16,3 4 14 16,0-1 33-16,-1 3 10 15,-4-3 8-15,6 2-3 16,-2-1-16-16,1-2-8 16,3-1-9-16,1-4-6 15,5-2-8-15,6-3-3 16,3 3-9-16,1-3-5 0,0-2-1 15,0 2 1-15,6 0 2 16,-15-3 4-16,10 5-4 16,-2 3-1-16,-9-5-3 15,15 9-4-15,-7-8 0 16,-2-2-2-16,10 1 0 16,-2-1 0-16,0-1-1 15,1 2 1-15,-3 0-4 16,0 0 20-16,-6 3 13 15,-1-1 2-15,-5 3 7 16,0 0-20-16,-3-5-10 16,2-4-3-16,2-3-2 15,2 2-1-15,1 0-1 16,0 0-2-16,0 4 0 16,-5-3-1-16,1 4 1 15,-2 1 0-15,1-1-1 16,-1 2 1-16,7-5 0 0,0-2 0 15,2-7 1-15,-4 2-2 16,0 0-1-16,-1-2 0 16,-1 8 1-16,1-5 0 15,-6 6 0-15,-1 1 0 16,-2-4 1-16,2 0 0 16,4-1 0-16,3-2 0 15,8-1-3-15,3-2-1 16,-1 1 1-16,1 0 0 0,-8 2 1 15,-5 3-1-15,-9 4 1 16,-5-2 1-16,0 1 0 16,0-3 1-16,6-3 0 15,5 0-2-15,6-4-1 16,2 0 0-16,4-2 0 16,2 3 0-16,-2 0 1 15,-3 3 0-15,-7 2 1 16,-1 0 0-16,-2 1 1 15,-4-2-1-15,3-1 0 16,1-4-2-16,-1-2 0 16,7 0-1-16,0-1 0 15,0 2 1-15,2 1 0 16,-1 0 0-16,-2 0 1 16,-2 1 2-16,-3-1 0 15,1-1 0-15,0 0 0 16,4-3-2-16,4-6-1 0,-2 0 0 15,6-1-1-15,-5-3 1 16,-1 3 1-16,-6 0 1 16,-10-3 5-16,-1 6 3 15,-8 3 13-15,0 0 15 16,-1 1 1-16,4-1-4 16,2-5-15-16,4 0-16 15,5 1-5-15,2 2-1 16,-1 1 1-16,-1 3 2 0,-5-2 3 15,-7 0 3-15,-6 3 3 16,-2-5 1-16,0 0-1 16,0-1-2-16,2-7-6 15,0 4-2-15,2-3-1 16,1-3 0-16,1 5 1 16,-3-3 1-16,-2 2 1 15,-2 0 1-15,-3 0 4 16,-2-1 1-16,-1 3-1 15,0-2-1-15,2-1-4 16,2 4-3-16,1-2 0 16,2 2-1-16,0 2 1 15,0 3 0-15,-6-4 0 16,-2 4 0-16,-5-1 1 16,-3-5 2-16,-2 0 0 0,3-1 0 15,2 0-1-15,3-1-2 16,5 3 1-16,-4-2 0 15,5 5-1-15,0 1 1 16,-3 1-1-16,4 5-2 16,-9-4 0-16,1 4 0 15,1 0 2-15,-4-3 1 16,3 1 0-16,-1 1 1 0,1 0-1 16,-1 3 0-16,3-1 1 15,-4-1-1-15,-2-3-1 16,0 1 0-16,-4 1-1 15,-2-3-3-15,-3 3-3 16,-3 1 2-16,-4-2 2 16,1 5 1-16,2-1 5 0,3-3 0 15,2-1 1-15,1-3 1 16,1-2-2-16,1-2 0 16,-6 0-2-16,7 0-1 15,-3 3 0-15,-1 1-2 16,4 1 0-16,-6 2-1 15,-4 0 1-15,4 4 0 16,-7-2 1-16,-1 1 0 0,2 2 0 16,-3-2 0-16,1 1 0 15,0-1-2-15,-3 2-1 16,-2 0-1-16,-3 0-1 16,3 2 1-16,-2-1 3 15,-1-1 1-15,-1-2 1 16,-4-2 3-16,1 2-2 15,-2-1 0-15,1 1-2 16,-3 7-2-16,0-2-2 16,3 0 0-16,5 2 0 15,1-4 2-15,5 1 2 16,1 3 1-16,-1-3 1 16,4 2 0-16,-4 3-1 15,2 0-2-15,-5 3-5 16,-1 2-1-16,-2 4-3 15,-1-3 2-15,2 4 2 16,1-1 1-16,5 1 2 0,0-2 1 16,1 5 3-16,3 2-1 15,-5-2 1-15,2-2-1 16,-4 3-2-16,-2-2-2 16,0 4-2-16,0 4 1 15,1-3 1-15,-2 1 3 0,7 3 2 16,0-4 0-16,5 0 2 15,1-2 1-15,-2-2 1 16,0-1-1-16,-3 2-2 16,-1 0-1-16,-2 3-1 15,-1 2-1-15,1 2 0 16,-1 0-1-16,-1 3 2 16,4 1 1-16,4-3 0 15,7-3 3-15,6-3 1 16,0-7 0-16,6 0-1 15,1-2 0-15,3-3-1 16,4 2 1-16,0-6 0 16,2 2-1-16,0 0-2 15,0 0 0-15,1-8 1 16,2-7-1-16,16-32 1 16,-8 30-1-16,4-4-3 0,4 0 0 15,5-2 0 1,0-1 0-16,6-2 3 0,-1-1 0 15,-8 5 1-15,1 3 0 16,-10 6 2-16,-4 2 1 16,-4 4 3-16,-3 7-2 15,-2 1-8-15,-5 6-4 16,-3 8-5-16,-8 1-1 16,-8 8 5-16,-2 5 3 0,-10 2 3 15,-1 0 4-15,3-1 3 16,4-3 0-16,2-9 4 15,6-2-2-15,2-9-1 16,6-3-2-16,12-1-10 16,2 2-4-16,3 2-4 15,-2-6 0-15,0 0 0 16,1 3 1-16,4 14 1 16,42 31 1-16,-20-29 2 15,-3-2 2-15,10 1 2 16,6-2 2-16,-1-2 3 15,1 4 0-15,-6-3 1 16,-3 0 1-16,-6 1 17 16,-2-4 3-16,-3-1 6 15,-3-4 10-15,0 0-2 16,2-1 5-16,-1-5 5 16,0 1 0-16,-7-2-1 0,-4-1-4 15,-6 0-5-15,-1 1-5 16,0 0-10-16,0 0-1 15,0 0 2-15,0 0 3 16,0 0 0-16,0 0-2 16,0 0-3-16,0 0-6 15,0 0-6-15,-1 0-2 16,0 0-582-16</inkml:trace>
  <inkml:trace contextRef="#ctx0" brushRef="#br0" timeOffset="467051.4141">17841 9637 227 0,'0'0'171'0,"-3"-4"40"0,-3 3-14 15,5 1-16-15,-1 0-6 16,1 0-25-16,-8 3-18 16,4-1-35-16,0 5-15 15,-11 43-12-15,32-22-8 16,9 2-1-16,13 9-2 15,15 4-11-15,4-3 6 16,1-2-6-16,-7-9-3 16,-12-16 3-16,-3-2-11 0</inkml:trace>
  <inkml:trace contextRef="#ctx0" brushRef="#br0" timeOffset="473965.6226">7733 15371 496 0,'26'-8'340'0,"1"-5"24"16,-12-2-77-16,3-4-90 16,-2-4-33-16,-5-5-40 15,0-1-12-15,-11 2-12 16,1-2-2-16,-2 8-4 0,-6 6-8 16,-7 5-18-16,-10 5-12 15,-10 5-38-15,-7 6-15 16,-1 17-27-16,0 6-9 15,11 10-3-15,9 5 4 16,17-2 9-16,9 1 5 16,17-11 4-16,9-7 1 15,16-19 5-15,3-6 3 16,2-15 9-16,-8-6 6 0,-12-9 6 16,-6-3 3-16,-14 6 4 15,0 1-7-15,-13 14 34 16,-3 5 3-16,-4 10 0 15,-3 6 4-15,3 6-37 16,3 5-10-16,3 2-10 16,3 1-2-16,8 0-1 15,0-2 1-15,12-4 0 16,2-2 2-16,1-5-13 16,2-2-70-16</inkml:trace>
  <inkml:trace contextRef="#ctx0" brushRef="#br0" timeOffset="474918.2421">8371 15375 567 0,'1'-10'362'16,"2"-11"12"-16,-3-1-79 15,3-3-77-15,-2 4-30 16,1 1-35-16,-2 0-12 15,-5 6-21-15,-7-1-2 16,-4 9-25-16,-7 0-17 0,-13 7-37 16,-4 4-16-16,-3 8-23 15,3 2-15-15,12 7-15 16,9 3-7-16,18 1-4 16,8 2 3-16,13-5 18 15,10-5 8-15,11-12 11 16,0-7 3-16,4-14 6 15,-5-7 5-15,-7-10 4 16,-6-5 2-16,-8-6 1 16,-2-1-4-16,-5-2-9 15,-5 0-1-15,-7 1-4 16,-6 4 0-16,-6 4 3 16,1 3 0-16,-1 10-2 15,7 6-3-15,-2 10-10 16,5 6-10-16,-1 8-16 15,3 8-7-15,2 14 1 16,-2 6 4-16,4 16 11 16,-4 4 8-16,-4 12 12 0,1 1 7 15,-3-1 18-15,3-4 6 16,6-15 7-16,3-6 2 16,0-15-3-16,-1-3 0 15,-3-12-2-15,-2-4 2 16,3-3-4-16,-2-4-3 15,0 0 3-15,-1-2-2 0,-1 1 7 16,1 0-31-16,0 0-126 16,0-1 153-16</inkml:trace>
  <inkml:trace contextRef="#ctx0" brushRef="#br0" timeOffset="475718.2683">8970 15205 759 0,'-8'-7'438'0,"-10"-7"-77"15,-4 4-88-15,-3 2-26 16,-4 7-54-16,-3 4-27 16,-2 11-76-16,-4 6-35 0,5 5-48 15,5 6-22-15,10 4-13 16,8-1-2-16,18 4 2 16,9-3 4-16,15-11 9 15,6-4 6-15,-3-12 9 16,3-7 3-16,-5-1 11 15,-3-8 3-15,-4 1 9 16,-10 2 5-16,-12 0 15 16,-1 2-1-16,-8-1-8 15,2-2-8-15,1 0-43 16,1-4-35-16,0 1-94 16,1-2-67-16,-1 8-437 15</inkml:trace>
  <inkml:trace contextRef="#ctx0" brushRef="#br0" timeOffset="476655.4459">9260 14737 1106 0,'2'1'449'0,"2"4"-274"15,1 11-43-15,1 23-55 16,-2 10 6-16,-3 21-4 15,0 7-10-15,-3-1-16 16,2-2-10-16,-4-13-15 16,2-7-1-16,-5-17-6 15,3-9 2-15,0-17 22 16,0-9 9-16,4-12 10 16,-2-12 2-16,5-10-26 15,6-4-13-15,5 1-24 16,7 2-12-16,3 12-8 15,7 7-6-15,3 14 4 0,3 9 7 16,-1 15 3-16,-7 4 9 16,-15 6 3-16,-13 4 4 15,-16 0 5-15,-12 1 2 16,-6-7 6-16,0-8 2 16,4-14 3-16,4-6-3 15,10-9-11-15,3-5-5 16,6-6-8-16,1-2-5 15,2-3-4-15,4 3-4 16,4 3-63-16,4 3-60 0</inkml:trace>
  <inkml:trace contextRef="#ctx0" brushRef="#br0" timeOffset="477405.6226">9916 15305 545 0,'4'-2'359'0,"1"-6"2"16,1 1-54-16,-1-1-86 15,-3-5-34-15,-2-5-32 16,-1 0-15-16,-6-1-21 15,-2 1-9-15,-9 0-32 16,-1 2-10-16,-8 7-25 16,1 2-16-16,-4 11-26 15,2 6-13-15,2 10-24 16,0 6-6-16,10 9 3 16,3 4 4-16,16 2 14 15,9 0 7-15,14-14 5 0,4-7 4 16,2-19 3-16,-2-10 2 15,-1-14 8-15,1-7 2 16,-4-6 4-16,-3-1 0 16,-9 5 0-16,-7 3-2 15,-7 13-5-15,-2 7-4 16,-4 9-9-16,-2 6-1 16,3 3-1-16,4 5-3 0,5 5 4 15,6 1 3-15,9 11 3 16,2 1 2-16,9 3 6 15,3-3-2-15,-3-9 6 16,-3-8 16-16,-4-13 278 16</inkml:trace>
  <inkml:trace contextRef="#ctx0" brushRef="#br0" timeOffset="479185.143">10670 15115 866 0,'0'-3'492'0,"0"-2"-40"16,4 5-142-16,-4 0-114 15,0 0-48-15,0 0-79 16,0 0-20-16,0 0-25 16,3-1-43-16,4-1-171 15,1-2-454-15</inkml:trace>
  <inkml:trace contextRef="#ctx0" brushRef="#br0" timeOffset="479311.2722">10687 15323 1143 0,'2'1'614'16,"0"0"-142"-16,-1-1-162 0,-1-1-167 15,0 0-52-15,0 0 254 16</inkml:trace>
  <inkml:trace contextRef="#ctx0" brushRef="#br0" timeOffset="479654.9397">11310 14758 930 0,'1'-2'451'16,"1"2"-188"-16,-2 10-62 15,3 33-87-15,-4 15-37 16,-1 28-25-16,0 9-15 15,-1-1-12-15,4-5-7 0,8-19-32 16,5-14-71-16</inkml:trace>
  <inkml:trace contextRef="#ctx0" brushRef="#br0" timeOffset="479936.1231">11687 15113 746 0,'-7'-2'485'0,"-11"-1"47"16,-9 3-243-16,-8 5-130 15,0 6-50-15,1 9-77 16,9 5-26-16,13 8-25 16,12 0-7-16,21-2 0 15,9-3 7-15,15-10 14 16,-3-4 7-16,-8-10 12 15,-6-3 10-15,-17-7 21 0,-5-3 1 16,-14-4-2-16,-7 0-32 16,-10 1-112-16,-4-1-91 15</inkml:trace>
  <inkml:trace contextRef="#ctx0" brushRef="#br0" timeOffset="480082.7596">11750 15131 1116 0,'11'8'500'0,"15"17"-243"15,4 7-70-15,7 12-100 16,1 6-28-16,0 7-38 16,-2-2-6-16,-5-7-6 15,0-8-7-15,-5-17-103 16,-2-9-88-16</inkml:trace>
  <inkml:trace contextRef="#ctx0" brushRef="#br0" timeOffset="480223.3516">12028 15099 1246 0,'-15'15'542'16,"-24"21"-285"-16,-2 8-47 15,-6 19-80-15,-2 6-33 16,4 8-51-16,6 1-18 16,10-9-98-16,7-5-98 0</inkml:trace>
  <inkml:trace contextRef="#ctx0" brushRef="#br0" timeOffset="480525.5402">12179 15093 988 0,'-2'3'480'0,"0"1"-173"16,-2 10-144-16,-3 3-40 15,7 5-41-15,4 4-15 16,6 1-20-16,5 3-12 16,5-8-2-16,0-7 1 0,5-11 11 15,-1-5 9-15,-3-14 11 16,-5-5 3-16,-6-4-19 15,-3-3-10-15,-6 2-89 16,-1-1-91-16</inkml:trace>
  <inkml:trace contextRef="#ctx0" brushRef="#br0" timeOffset="480638.715">12269 14965 436 0,'6'0'205'0,"3"2"-58"15</inkml:trace>
  <inkml:trace contextRef="#ctx0" brushRef="#br0" timeOffset="481122.9769">12682 15008 1131 0,'-8'-1'460'0,"-15"2"-325"15,0 6-38-15,7 4-81 16,2 8-26-16,14 2-12 16,10-4 2-16,6 4 8 15,6-5 7-15,2-5 11 16,-4-4 5-16,0-4 9 15,-3-2 3-15,-8-4 8 16,-4 1 2-16,-8-2-8 16,-8-1-6-16,-5 5-4 15,-6 7-8-15,2 7-7 16,4 5-3-16,7 7-12 16,7-2 0-16,8 1 5 15,9-2 3-15,7-9 10 16,5-4 10-16,2-10 12 0,0-4 8 15,3-11 5-15,0-8-1 16,2-9 6-16,-7-3-2 16,-4-2 0-16,-7 4 16 15,-8 10 28-15,-4 6 11 16,-6 17 5-16,-5 6-18 16,0 14-38-16,-1 5-17 15,3 10-20-15,5 4-2 0,5-1-19 16,6 1 78-16</inkml:trace>
  <inkml:trace contextRef="#ctx0" brushRef="#br0" timeOffset="481594.2604">13776 15119 960 0,'-17'-8'517'16,"-9"-6"-139"-16,-8 9-175 15,0 6-78-15,2 9-90 16,2 8-32-16,13 7-30 15,4 3 8-15,20 7 14 16,5-7 19-16,14-2 58 16,3-9-5-16,-1-12 54 15,-1-4 0-15,-10-8-22 16,2-5 3-16,-8-6-40 16,-2 0-108-16</inkml:trace>
  <inkml:trace contextRef="#ctx0" brushRef="#br0" timeOffset="482043.7174">14601 15013 916 0,'-7'-28'410'0,"1"-30"-179"16,8-3-83-16,17 15-5 15,7 10-1-15,10 20-4 16,2 14-7-16,2 18-59 15,-4 14-22-15,-20 22-16 16,-17 4 6-16,-29 7 9 16,-7-2-2-16,-12 0-14 15,1-2-12-15,4-11-11 16,4-6-3-16,9-18-4 16,10-9-4-16,15-9-13 15,6-5-2-15,17-5-2 16,10 0 0-16,16-2 10 15,3 1 1-15,8 2 2 16,5 4 48-16,0 1-177 16,1 5-117-16</inkml:trace>
  <inkml:trace contextRef="#ctx0" brushRef="#br0" timeOffset="482324.5567">15146 14892 955 0,'-4'-21'492'16,"-5"-16"-166"-16,-5 9-87 16,-9 17-101-16,-5 8-44 15,0 9-40-15,2 6-26 16,11 7-43-16,11 0-7 16,12-1 5-16,10-3 9 0,10-11 16 15,2-4 5-15,2-12 5 16,0-2-4-16,3 0-7 15,3 4 1-15,-1 9 3 16,-5 4 3-16,-13 11 3 16,-9 1-2-16,-10 4-3 15,-7-4-2 1,4-7-54-16,-1 0-63 0</inkml:trace>
  <inkml:trace contextRef="#ctx0" brushRef="#br0" timeOffset="482496.3958">15019 15119 1481 0,'10'-1'603'0,"19"-4"-399"0,9 1-49 16,12-4-91-16,3 0-28 16,-6 5-50-16,-9-1-64 15,-17 6-201-15,-10 2-264 16</inkml:trace>
  <inkml:trace contextRef="#ctx0" brushRef="#br0" timeOffset="482600.4883">15111 15232 781 0,'10'0'438'0,"25"-3"-86"0,4 2-154 15,12 1-77-15,2 3-105 16</inkml:trace>
  <inkml:trace contextRef="#ctx0" brushRef="#br0" timeOffset="482953.9617">15866 14986 1041 0,'4'15'436'16,"0"6"-247"-16,0 22-127 15,-4 8-8-15,-2 6-31 16,0-2-3-16,0-7-117 16</inkml:trace>
  <inkml:trace contextRef="#ctx0" brushRef="#br0" timeOffset="483172.5478">16162 15074 1034 0,'-10'2'459'0,"-18"4"-234"0,-5 7-84 16,-10-4-78-16,-2 1-27 15,5 2-27-15,8-2-5 16,17 5-23-16,10 1-7 15,19 0-3-15,12 0 1 16,16-2 18-16,6-3 6 16,10-4-62-16,2-4-110 15</inkml:trace>
  <inkml:trace contextRef="#ctx0" brushRef="#br0" timeOffset="483453.5423">16575 15093 885 0,'-2'5'467'0,"-10"10"-107"15,-2 6-77-15,-14 8-101 16,-10-1-41-16,-9-1-62 16,-3-5-19-16,4-8-24 15,6-9-4-15,12-15-11 16,5-8-9-16,10-8-27 16,7-1-9-16,12-1-9 15,7 5 2-15,11 7 13 16,1 3 13-16,5 13 15 15,1 2 11-15,-2 14 12 16,2 4-4-16,-1 5-7 16,0 3-7-16,-3-3-9 15,-3 0-2-15,-7-10-27 16,-3-3-78-16,-4-8-203 0</inkml:trace>
  <inkml:trace contextRef="#ctx0" brushRef="#br0" timeOffset="483641.3456">16675 15052 664 0,'4'-8'505'16,"4"-1"86"-16,1 9-227 16,2 11-192-16,-2 9-60 0,2 11-77 15,1 2 5-15,2 2-11 16,0 1-9-16,3-12-13 16,-1-7-1-16,2-16 2 15,1-7 2-15,4-14 4 16,-1-9 3-16,-3-5 7 15,0 1-26-15,-8 7-57 16</inkml:trace>
  <inkml:trace contextRef="#ctx0" brushRef="#br0" timeOffset="483797.2104">17073 15204 1610 0,'4'3'682'16,"1"2"-361"-16,-2-1-225 16,0-4-9-16</inkml:trace>
  <inkml:trace contextRef="#ctx0" brushRef="#br0" timeOffset="484187.7749">17622 14573 891 0,'1'0'457'0,"1"8"-118"15,0 17-176-15,-1 31-136 16,2 20-2-16,3 34-3 0,1-1-5 16,4-4-5-16,-1-15-12 15,-1-28-143-15,3-11-217 16</inkml:trace>
  <inkml:trace contextRef="#ctx0" brushRef="#br0" timeOffset="484562.6659">17984 14701 1123 0,'-12'3'456'0,"-21"5"-283"15,-11 7-53-15,-18 12-53 16,-3 8-21-16,7 10-34 16,5 2-9-16,23-2-9 15,13 1-5-15,17-9-5 16,12-3 8-16,20-4 13 15,6-6 7-15,19-12 9 16,10 1-3-16,4-8-5 16,-2-5 1-16,-10-4 5 15,-11-6 2-15,-13-8 6 16,-3 0 1-16,-9-3 1 16,-3 3 13-16,-12 8 34 15,-4 4-12-15,-7 10 2 16,-1 8-12-16,-1 10-42 15,3 2 7-15,3 4-11 16,3 2-4-16,5-5-4 16,-1-1-11-16,-3-8-103 0,1-5-56 15</inkml:trace>
  <inkml:trace contextRef="#ctx0" brushRef="#br0" timeOffset="484684.6354">18141 14786 1043 0,'2'-4'533'0,"3"-5"-128"16,-1 9-310-16,2 2-41 15,3 6-96-15,3 6-76 16</inkml:trace>
  <inkml:trace contextRef="#ctx0" brushRef="#br0" timeOffset="484926.973">18262 15023 869 0,'4'8'446'0,"10"15"-135"0,1 3-118 16,1 0-97-16,-1-1-41 15,-4-5 0-15,-2-2 5 16,-6-6 4-16,2-5 9 16,0-9-15-16,3-11-2 15,6-8 9-15,1-5-4 16,5-2-14-16,0 0-6 15,1 5-27-15,2 7-14 0,-1 8-13 16,-1 8-17-16,0 10-56 16</inkml:trace>
  <inkml:trace contextRef="#ctx0" brushRef="#br0" timeOffset="485221.1674">18887 15018 951 0,'-18'-5'524'15,"-14"-5"-132"-15,-11 4-165 16,-2 6-66-16,3 10-99 15,5 6-38-15,15 11-25 16,8 1-5-16,15 5 0 16,10 0 1-16,16-6 1 15,4-4 4-15,17-13 8 0,5-7 7 16,-2-9-56-16,-3-11-52 16</inkml:trace>
  <inkml:trace contextRef="#ctx0" brushRef="#br0" timeOffset="485539.9486">19002 14530 1525 0,'-2'0'631'16,"-4"1"-416"0,6 9-66-16,1 11-105 15,1 12-27-15,6 20-4 16,-4 14 4-16,0 22-3 15,1 6-1-15,-7-7-4 16,-1-9-1-16,1-24 2 0,0-13 0 16,1-16 2-16,1-6 1 15,0-12 7-15,4-8 0 16,6-11-1-16,3-7-5 16,6-11-7-16,3 3-4 15,4 0-3-15,3 9-1 16,-5 10-6-16,-4 6 7 15,-11 11 6-15,-4 5 2 16,-4 8 5-16,-1 0-4 0,3 0 314 16</inkml:trace>
  <inkml:trace contextRef="#ctx0" brushRef="#br0" timeOffset="486014.4203">19395 14631 1014 0,'6'-7'484'0,"1"-1"-215"0,-2 8-77 0,-6 25-90 16,1 18-49-16,-5 31-24 16,-1 16-7-16,2 8-5 15,-4-5-1-15,12-17-5 16,-2-15 2-16,2-19 2 15,0-10 1-15,-4-20 16 16,4-12 9-16,6-18 4 16,4-8-2-16,9-9-20 15,0 0-12-15,3 3-13 16,3 5-5-16,-1 8 0 16,2 11 0-16,-6 8 4 15,-2 4-1-15,-8 11-1 16,-6 0 0-16,-3 5 50 15,0 5-76-15,0-1-160 0</inkml:trace>
  <inkml:trace contextRef="#ctx0" brushRef="#br0" timeOffset="486256.844">19956 15113 1168 0,'-4'-7'522'0,"-6"-6"-260"15,-3 2-63-15,-4 5-107 16,-4 6-51-16,1 8-57 16,2 7-10-16,3 5 2 15,9 2 3-15,11 0 15 0,6-5 15 16,12-2 51-16,4-5 33 16,-2-6 23-16,-1-4 11 15,-9-10-18-15,-6-5-23 16,-6-3-9-16,-6-2-55 15,0 4-138-15</inkml:trace>
  <inkml:trace contextRef="#ctx0" brushRef="#br0" timeOffset="486496.2363">20084 15233 834 0,'5'9'401'0,"8"8"-153"15,-2-2-35-15,10-7-56 16,0-4 4-16,3-11 20 16,-4-9 5-16,-3-11-3 15,-2-5-38-15,-9-9-60 16,-1-2-21-16,-5-10-30 0,-5-7-8 16,0-14-20-16,5-8-8 15,7 7-39-15,7 8-25 16,11 29-99-16,1 12-58 15</inkml:trace>
  <inkml:trace contextRef="#ctx0" brushRef="#br0" timeOffset="486652.7747">20120 15067 1061 0,'19'-5'466'0,"28"-4"-252"16,8 2-97-16,9 8 167 16</inkml:trace>
  <inkml:trace contextRef="#ctx0" brushRef="#br0" timeOffset="487074.2522">20472 15340 753 0,'11'7'370'0,"8"5"-118"16,0-9-18-16,2-16-22 16,-1-10-7-16,-2-15-19 15,-2-6-32-15,-6-7-56 16,-7-5-24-16,-6-14-35 15,-4-7-4-15,4-6-18 16,4-2-9-16,16 21-17 16,6 12-17-16,8 22-9 15,6 8-2-15,3 13-54 16,3 5-52-16,-4 13-203 16</inkml:trace>
  <inkml:trace contextRef="#ctx0" brushRef="#br0" timeOffset="487246.032">20511 14991 1141 0,'7'-3'510'16,"17"-2"-231"-16,10 2-113 15,21 2-64-15,7 2-46 16,5 6-73-16,-4 4 404 15</inkml:trace>
  <inkml:trace contextRef="#ctx0" brushRef="#br0" timeOffset="487443.9655">21263 14992 1334 0,'-1'-2'603'0,"-1"0"-272"0,0 2-239 15,1 0-43-15,0 0-85 16,1 0-74-16</inkml:trace>
  <inkml:trace contextRef="#ctx0" brushRef="#br0" timeOffset="487585.1915">21170 15196 1444 0,'-2'1'705'0,"-2"1"-264"16,1 0-182-16</inkml:trace>
  <inkml:trace contextRef="#ctx0" brushRef="#br0" timeOffset="489476.6881">2969 16411 623 0,'-7'-6'400'0,"-16"-5"53"15,-4 2-164-15,-22-1-71 16,-15-1-23-16,-19-3-57 15,-11-1-35-15,-18 9-59 16,-4 7-20-16,5 18-27 0,11 6-8 16,35 1 0-16,21 0-9 15,27-5-29-15,17 2-9 16,23-6-2-16,17 2 6 16,32-3 35-16,12 0 15 15,19 3 24-15,-6 2 6 16,-17 7 4-16,-15 1 1 15,-35 10-10-15,-19 5 4 16,-25 18 1-16,-16 9-1 16,-18 11-8-16,-13 0-5 0,-24-3-6 15,-4-3 0-15,-1-5-2 16,14-4 0-16,27-15 2 16,9-12-2-16,25-18 1 15,8-8 3-15,20-11 6 16,17-1-2-16,30-2 9 15,18-3 0-15,32 2-6 16,10-2 3-16,13-4-3 16,6-6 2-16,-11-7 8 15,-7-4 15-15,-29 5 10 16,-25 5 8-16,-28 14-3 16,-15 6-15-16,-18 11 2 15,-5 5-57-15,-7 0 273 16</inkml:trace>
  <inkml:trace contextRef="#ctx0" brushRef="#br0" timeOffset="490414.3341">3813 16766 1107 0,'-6'-2'520'0,"-10"2"-232"15,-7 9-74-15,-11 28-95 16,-2 10-49-16,-4 17-41 16,10 5-12-16,5-8-10 15,3-5-2-15,20-14-2 0,1-12-3 16,9-16 5-16,2-12 8 15,-4-19 10-15,3-11 3 16,3-12-1-16,4-3-9 16,5-5-9-16,0-1-1 15,6-4-4-15,-2 1-1 16,-4 12 2-16,-4 7-1 16,-6 14 7-16,-5 9 1 15,-3 9-6-15,-1 2-2 0,4 8-7 16,3 8-3-16,12 12 2 15,7 9-1-15,14 12 1 16,1 3 0-16,0 5 3 16,-8-3 0-16,-10-2 3 15,-6-8 2-15,-16-10 4 16,-3-5 5-16,-17-11 11 16,-3-4 8-16,-18-12 6 15,-14-2-1-15,-14-6-6 16,-6-3-9-16,9 1-13 15,11 1-6-15,23 4 7 16,11 0-52-16,19 1-115 16,11-1-73-16</inkml:trace>
  <inkml:trace contextRef="#ctx0" brushRef="#br0" timeOffset="490784.8578">4130 16729 681 0,'5'-2'433'16,"1"1"7"-16,4 7-171 15,3 20-131-15,5 14-26 16,8 19-39-16,3 8-9 15,2 1-16-15,-1-4-14 16,-3-11-14-16,-4-8-3 16,-4-15-1-16,-4-11-19 0,0-19 75 15,-2-8 13-15,-1-16 23 16,4-5 34-16,-4-6-60 16,3-1-3-16,0-5-19 15,5-3-17-15,-2-5-21 16,2-4-7-16,-4 3-7 15,-9 5-2-15,-7 18-13 16,-3 7-41-16,-9 15-16 16</inkml:trace>
  <inkml:trace contextRef="#ctx0" brushRef="#br0" timeOffset="491940.5735">1965 17702 650 0,'-4'13'415'0,"-6"9"-45"15,-13 11-135-15,-6 4-53 16,-5-2-83-16,-2-4-22 16,0-14-26-16,1-8-9 15,8-11-14-15,4-9-11 16,8-8-27-16,3-3-9 16,9-2-1-16,3 3 4 15,10 7 4-15,1 3 7 16,7 10 17-16,2 2 7 15,4 12 15-15,3 5 1 16,5 10-1-16,-2 1-4 0,-2-4-6 16,-2-4-2-16,-8-10 39 15,-1-5-80-15</inkml:trace>
  <inkml:trace contextRef="#ctx0" brushRef="#br0" timeOffset="493196.9313">2372 17819 829 0,'-7'-9'462'0,"-10"-10"-70"16,-3 1-122-16,-4 4-93 15,-4 1-39-15,-2 6-53 16,0 6-22-16,1 6-41 0,5 4-18 15,5 5-25-15,8 5-7 16,8 6-1-16,3 1 2 16,11 2 9-16,1-5 4 15,6-9 4-15,1-5 3 16,6-9 4-16,-2-1 4 16,2-13 10-16,0-5 5 15,-5-9 1 1,-1-8 2-16,-5-7-4 15,-2-1-2-15,-6-2-1 16,-2 1-2-16,-3 12-2 16,-1 5 0-16,-4 14 12 15,0 9 1-15,-2 3-10 0,1 4-4 16,4 4-12-16,2 4-3 16,4 9 8-16,1 7 4 15,2 13 4-15,-1 5 5 16,-3 8 13-16,-3-1 5 15,-1-7 6-15,0-5-2 16,2-12-6-16,2-7-2 16,0-11-2-16,0-5 1 15,1-4-2-15,-1-3-3 16,-1-4-20-16,-3-2-67 0</inkml:trace>
  <inkml:trace contextRef="#ctx0" brushRef="#br0" timeOffset="494210.7393">2712 17775 1008 0,'-6'-5'481'0,"-10"-3"-165"16,0-1-39-16,-6 4-75 15,1 4-51-15,3 6-91 16,2 4-34-16,4 8-36 16,4 6-7-16,8 5-2 15,2 2 4-15,13-3 4 0,6-4 1 16,7-7-2-16,4-5 2 16,4-7-54-16,-2-5-75 15</inkml:trace>
  <inkml:trace contextRef="#ctx0" brushRef="#br0" timeOffset="495249.0907">2967 17556 802 0,'-5'-7'439'0,"-1"0"-98"16,1 6-105-16,0 8-129 15,1 12-49-15,1 17-49 16,0 10-5-16,0 13 5 16,1 2-1-16,4-2 0 15,3-8 0-15,1-18 2 16,4-10 2-16,-5-17 21 16,-1-10 7-16,-3-11 27 15,3-6 12-15,2-11-10 16,3-2-5-16,6 4-31 15,-1 6-14-15,4 12-17 0,-3 10-3 16,1 5-5-16,0 5 0 16,-6 9 7-16,0 0 5 15,-10 7 7-15,-8-1 3 16,-5-1 2-16,-4-4 2 16,0-4-3-16,0-5-2 15,9-7-86-15,4-2-64 16,10-12-187-16</inkml:trace>
  <inkml:trace contextRef="#ctx0" brushRef="#br0" timeOffset="495897.4529">3398 17884 808 0,'3'-1'396'0,"4"-4"-149"16,-1-1-49-16,-1-5-78 15,-2 1-22-15,-3-2-13 16,1 2 0-16,-5-5 0 16,-6 1-6-16,-8 0-14 0,-5 3-6 15,-9 10-20-15,-2 1-11 16,0 10-27-16,2 7-14 16,14 11-14-16,3 3 0 15,13 3 5-15,5-6 3 16,10-7 2-16,6-3 1 15,8-15 6-15,3-3 6 16,0-12 9-16,-4-4 5 16,-1-6 3-16,-7 2 1 0,-4 0-2 15,-4 2-1-15,-6 8-4 16,-2 6-9-16,-1 6-6 16,2 4-5-16,-3-6-4 15,0 0 6-15,5 11 1 16,24 36 11-16,-12-29 7 15,0-3 5-15,-2-5 30 16,-3-3 7-16</inkml:trace>
  <inkml:trace contextRef="#ctx0" brushRef="#br0" timeOffset="496531.4626">4916 16970 876 0,'13'-2'423'0,"13"-6"-117"16,11 3-135-16,15 5-62 15,5 0-38-15,7 4 0 16,-3-1-96-16</inkml:trace>
  <inkml:trace contextRef="#ctx0" brushRef="#br0" timeOffset="496719.2791">5001 17069 1200 0,'-2'3'578'16,"2"-3"-208"-16,2 8-156 15,22-2-103-15,12 2-43 16,15 0-37-16,11-3-14 16,4-3-30-16</inkml:trace>
  <inkml:trace contextRef="#ctx0" brushRef="#br0" timeOffset="497131.7411">6099 16699 1085 0,'-29'-14'544'0,"-22"-13"-195"16,1 15-177-16,2 12-67 16,5 18-90-16,2 13-29 15,9 21-10-15,7 10 4 16,21 16 11-16,11-1 9 0,25-7 6 15,12-6 8-15,9-21 20 16,4-10 5-16,10-18 6 16,2-15-3-16,2-26 6 15,-5-12 5-15,-18-19 15 16,-15-7 5-16,-29-14-8 16,-15 3-8-16,-31 6-27 15,-8 11-11-15,-9 25-30 16,6 15-13-16,15 17-72 15,13 4-89-15</inkml:trace>
  <inkml:trace contextRef="#ctx0" brushRef="#br0" timeOffset="497272.1907">6184 16764 967 0,'-2'-2'556'0,"-10"3"-108"0,-5 3-78 16,-14 21-137-16,-12 11-56 15,-10 22-65-15,0 11-28 16,-3 6-50-16,6 1-13 16</inkml:trace>
  <inkml:trace contextRef="#ctx0" brushRef="#br0" timeOffset="509406.6608">6884 16881 951 0,'1'6'369'0,"7"2"-207"0,13-5-39 16,32-8-6-16,16-4-5 15,37-3-55-15,5 2-19 16,-1 4-53-16,-10 6-103 16</inkml:trace>
  <inkml:trace contextRef="#ctx0" brushRef="#br0" timeOffset="509704.9749">7043 17001 850 0,'0'2'406'0,"9"0"-139"15,10 0-30-15,19-3-40 16,11-1-37-16,26-1-68 16,4 3-28-16,-1 0-37 0,-7-2 19 15,-17-3-154-15,-6-3-125 16</inkml:trace>
  <inkml:trace contextRef="#ctx0" brushRef="#br0" timeOffset="509986.4618">7427 16753 1054 0,'2'-2'519'15,"4"-5"-202"-15,15 11-158 16,8 3-48-16,18 13-74 16,4 7-17-16,-3 5-12 15,-5-1-1-15,-20-2 3 16,-12-2 9-16,-22-4 11 16,-16-1 2-16,-20 2-37 15,-5 1-75-15</inkml:trace>
  <inkml:trace contextRef="#ctx0" brushRef="#br0" timeOffset="510345.7646">7035 16765 1139 0,'-13'-1'553'0,"-25"5"-205"16,-5 6-75-16,6 19-121 16,-5 7-40-16,21 13-61 15,10 4-19-15,24-6-22 16,17-3-8-16,24-18-1 16,18-7 38-16,24-18 99 15</inkml:trace>
  <inkml:trace contextRef="#ctx0" brushRef="#br0" timeOffset="538239.519">20571 9926 871 0,'0'3'391'15,"0"-3"-153"-15,24 0-113 16,22 0-11-16,38 0-23 16,14 0-11-16,26-6-19 15,5 3-11-15,-6-2-3 16,-4-2-10-16,-31 6-20 16,-21-4 2-16,-33 5-20 15,-14 1-41-15,-21 6-160 16,-11 3-282-16</inkml:trace>
  <inkml:trace contextRef="#ctx0" brushRef="#br0" timeOffset="538752.5266">20773 9836 628 0,'3'-1'308'0,"3"-2"-102"16,-4 3-35-16,-3 0-38 15,0 0-13-15,0 0-30 16,-20 9-10-16,-46 42-38 15,25-25-18-15,-2 4-15 16,2 0-3-16,8-5-1 0,6-5 0 16,11-7 12-16,5-4 8 15,13-7 49-15,9 1 23 16,13 0 22-16,11 3 2 16,17 4-42-16,7 1-23 15,5 2-27-15,-1 1 37 16,-9-5-153-16</inkml:trace>
  <inkml:trace contextRef="#ctx0" brushRef="#br0" timeOffset="539453.0863">21229 9315 683 0,'6'-3'365'0,"4"-3"-99"16,15-1-97-16,5 1-27 15,11 1-30-15,2 1-14 16,-2 2-30-16,0 2-15 15,-7-1-27-15,-3-3-5 16,-11 3-1-16,-5 0 0 0,-10 1 10 16,-5 0 3-16,-4 0-3 15,3-1-3-15,0 0-15 16,0-1-8-16,-16 1-5 16,-28 4-4-16,28 5-7 15,-2 3-5-15,9 8-7 16,0 5-3-16,7 3 4 15,6 6 4-15,-2 1 10 16,5 2 6-16,-3-5 4 16,0-1 3-16,-7-6 6 15,-5-7 5-15,-11-4 4 16,-2-1 2-16,-5-5-3 16,-1-1-2-1,3-4-5-15,-1-2-3 0,17 0-8 16,3 0-5-16,17-2-1 15,8-1 5-15,14 2 9 16,0-4 8-16,9 5 5 16,-4 0-3-16,-7 0-4 15,0 0-2-15,-11 0-79 0,-5 6 142 16</inkml:trace>
  <inkml:trace contextRef="#ctx0" brushRef="#br0" timeOffset="539935.2091">21630 9567 1022 0,'2'-4'474'0,"1"1"-197"15,5-3-63-15,7 5-78 16,5 0-31-16,10-1-41 16,1 2-17-16,1 6-14 15,-4-2-5-15,-14 3-6 16,-10-1 0-16,-12 4-3 15,-6-2 0-15,-8 1-6 16,4 0-3-16,4-8-4 16,6 0-5-16,12 1-3 15,4-1-3-15,12 5 0 16,5 2 5-16,2 1-1 16,2 5-1-16,-5-1 2 15,-6 2 0-15,-14 4 12 0,-6-2 6 16,-20 2 13-1,-6-2 10-15,-9-7 7 0,-3-4-1 16,3-6-9-16,6-5-11 16,8-1-1-16,6 0-30 15,6 1-223-15</inkml:trace>
  <inkml:trace contextRef="#ctx0" brushRef="#br0" timeOffset="556856.042">8322 16734 699 0,'1'-1'442'16,"2"-3"-24"-16,-3 10-239 15,0-6-58-15,0 10-67 16,6 53-14-16,-2-21-11 0,0 7-2 16,-3-3-12-16,2-1-3 15,-3-4-1-15,0-5 1 16,-2-6 1-16,-1 0-6 16,1-10-71-16,-3-3-65 15</inkml:trace>
  <inkml:trace contextRef="#ctx0" brushRef="#br0" timeOffset="557168.4614">8144 16986 958 0,'0'3'414'0,"6"-2"-206"16,8 8-58-16,17-2-52 15,9 0-13-15,13-1-31 16,3-5-6-16,-1-2-19 16,-5-3-3-16,-11 2 3 15,-7-3 25-15,-12-2 11 16,-4 4 0-16,-8-4-6 15,-1 4-31-15,-5 3-17 0,-2-3-12 16,0 4-141-16,0-1-256 16</inkml:trace>
  <inkml:trace contextRef="#ctx0" brushRef="#br0" timeOffset="557698.6159">8858 16630 1118 0,'4'1'473'15,"11"2"-276"-15,8 1-50 0,21 0-49 16,5-1-41-16,15-1-33 16,3 1-8-16,-9-3 12 15,-4 0-51-15,-16-4-148 16,-9-1-164-16</inkml:trace>
  <inkml:trace contextRef="#ctx0" brushRef="#br0" timeOffset="558042.2891">9085 16669 476 0,'-4'1'292'0,"0"4"-5"16,2 1-54-16,5 9-63 16,5 7-26-16,6 12-54 15,3 9-19-15,-2 12-28 16,0-2-15-16,-2 0-12 15,-4-2-2-15,-2-15 1 0,-6-2 1 16,-5-8 6-16,-9-5 3 16,-12 0 7-16,-4 1 3 15,-11-5 1-15,2-3-2 16,6-4-12-16,2-3-7 16,14-2-14-16,7-2-5 15,12-1 3-15,9-2 5 16,19-2 7-16,9-3 4 15,23-4-3-15,6-3-3 0,-2 3-4 16,-7 0 1-16,-24 1-26 16,-8 3-48-16</inkml:trace>
  <inkml:trace contextRef="#ctx0" brushRef="#br0" timeOffset="558542.5264">9456 17094 1273 0,'4'-2'536'0,"0"-4"-314"0,5 2-47 15,10-1-85-15,2-1-28 16,11 6-41-16,3-4-6 16,-3 5-8-16,-2 6-4 15,-16 0 2-15,-10 5 0 0,-12 0 4 16,-8 1 2-16,-4 1 3 15,3-2-1-15,7-1-11 16,3-2-5-16,10-2-11 16,7-2-2-16,8 0 4 15,6 6 2-15,10 6 5 16,0 6 1-16,-11 8-2 16,-10 3 2-16,-26 4 10 15,-13 0 7-15,-13-4 22 16,-8-7 4-16,1-13 7 15,4-12-5-15,9-14-69 16,8-4-48-16,16-9-114 16,3-2-79-16</inkml:trace>
  <inkml:trace contextRef="#ctx0" brushRef="#br0" timeOffset="558995.5059">9929 16594 720 0,'-1'-3'483'0,"-3"-3"47"15,0 5-231-15,4 10-152 16,0 4-46-16,0 16-55 16,4 8-7-16,-1 18-10 15,3 13-5-15,0 7-14 16,-1 2-1-16,-2-11-1 16,-3-8-1-16,-1-15 2 0,0-7-1 15,1-8-54-15,2-6-57 16,3-11-264-16</inkml:trace>
  <inkml:trace contextRef="#ctx0" brushRef="#br0" timeOffset="559428.1919">9929 16617 709 0,'13'-12'496'0,"12"-8"15"0,11 5-296 16,5 8-63-16,14 14-106 16,-3 5-21-16,-3 14-17 15,-7 4-2-15,-23 6-1 16,-10 3 2-16,-22 8 5 15,-11 2 1-15,-12 0 2 16,-2-2-1-16,0-12 4 16,4-6 1-16,5-14 6 15,4-9 2-15,7-10-10 16,7 2-2-16,10-4 5 16,6 2 1-16,16 4 3 15,7 2 1-15,10 7-10 16,-1 5 1-16,0 11 8 15,-4 1 6-15,-12 4 8 16,-4 1 1-16,-9-6-6 16,-7 1-5-16,4-7-11 15,1-3 20-15,-1-4-150 16</inkml:trace>
  <inkml:trace contextRef="#ctx0" brushRef="#br0" timeOffset="560040.4836">10376 17160 769 0,'7'-8'407'0,"8"-1"-109"16,8 1-116-16,1 1-45 16,6 8-60-16,0 3-29 15,-4 7-13-15,-7 4 6 0,-13 5 5 16,-7 3 5-16,-10 2 9 15,-2 0-3-15,1-9-15 16,4-1-9-16,8-8-25 16,5-4-7-16,6 4-2 15,4-1 1-15,6 3 0 16,-1 2 2-16,-2 4-12 16,-8 0 38-16,-14 3 66 15,-12 0 26-15,-21-1 61 16,-6-3-22-16,-4-6-49 15,4-3-26-15,18-5-47 16,5-1-21-16,17-3-42 16,2-4-20-16</inkml:trace>
  <inkml:trace contextRef="#ctx0" brushRef="#br0" timeOffset="604398.1688">11175 16756 1117 0,'0'0'507'0,"2"6"-231"0,-3 11-75 16,-1 15-109-16,2 12-24 16,0 7-43-16,6 4-7 15,3-4-7-15,-4-6-2 0,-1-4-1 16,-4-11-50-16,1-13-156 15,0-3-139-15</inkml:trace>
  <inkml:trace contextRef="#ctx0" brushRef="#br0" timeOffset="604601.237">10947 16958 828 0,'1'0'500'16,"2"-2"-68"-16,15 2-207 16,11-2-50-16,26 2-92 15,9 2-26-15,10-2-25 16,-3 4-12-16,-20-4-4 16,-8-2 2-16,-18 2-49 15,-3-2-94-15</inkml:trace>
  <inkml:trace contextRef="#ctx0" brushRef="#br0" timeOffset="606016.015">11802 16642 686 0,'4'-3'362'0,"1"-4"-82"15,9 2-41-15,8 0-58 16,8-1-26-16,19 4-49 16,6 1-27-16,12 3-44 15,-1-1-12-15,-11 4-12 16,-9-3-1-16,-18 2-5 16,-9 0-17-16,-10-3-64 15,-3 1-34-15,-8-5-67 16,-4-2-3-16,-12-5 57 0,-5-4 33 15,-5 1 71-15,-3-1 19 16,3 6 6-16,3 7 6 16,1 3 15-16,4 7 14 15,4 5 18-15,1-1 1 16,7 6-13-16,3 3-8 16,8 8-14-16,3 5-4 15,8 7 1-15,-2 1-1 0,-5 2-1 16,-6 3 3-16,-14-5 2 15,-8 0 0-15,-6-6-2 16,-4-3-3-16,2-6 2 16,3-7-2-16,9-9-2 15,2-7-3-15,12-4-7 16,4-1 8-16,15-6 11 16,8 2 7-16,17-4 2 15,7 1-10-15,8 7-11 16,4 0-7-16,-11 2 3 15,-10 1-43-15,-12-1-153 16</inkml:trace>
  <inkml:trace contextRef="#ctx0" brushRef="#br0" timeOffset="606495.3781">12293 17179 708 0,'-2'2'412'16,"0"1"-61"-16,4-2-190 0,-2-2-20 16,0-1-55-16,0 1-10 15,19-10-25-15,31-39-13 16,-27 28 1-16,-2-2 14 15,-8 11 41-15,-2 1 12 16,-7 8-4-16,1 9-9 16,-3 3-35-16,-1 8-9 15,0 6-3-15,-3 0-6 16,2 7-9-16,0 1-4 0,1 1-14 16,1 1-4-16,0-3-3 15,3-2 0-15,-2-6 14 16,3 0 10-16,-1-7 12 15,1-5-3-15,2-2-4 16,-3-2-4-16,-1-3-3 16,-1-1 3-16,-3-2-4 15,0 1-4-15,0-1-10 16,-1 0-4-16,0-1-8 16,0 1-14-16,0 0-55 15,0-3-44-15,-1 0-130 16,1 3-82-16</inkml:trace>
  <inkml:trace contextRef="#ctx0" brushRef="#br0" timeOffset="609000.093">12759 16579 875 0,'-2'0'500'0,"1"3"-70"0,1 12-237 16,0 8-58-16,1 22-73 15,-1 11-25-15,0 18-18 16,0 1-3-16,1-4-4 16,1-4-2-16,3-18-3 15,4-9-23-15,5-15-214 16</inkml:trace>
  <inkml:trace contextRef="#ctx0" brushRef="#br0" timeOffset="609405.357">12710 16630 1219 0,'10'-11'525'15,"23"-15"-271"-15,11 8-77 16,9 10-60-16,9 5-41 16,2 15-51-16,-8 8-10 15,-20 15-7-15,-14 10 3 0,-35 13 4 16,-9 3 2-16,-18 1-2 15,-5-5-6-15,4-15-51 16,-1-7-11-16,10-21-11 16,3-8 2-16,6-13 46 15,9-5 7-15,5-9 39 16,11 2 18-16,15 5 20 16,2-1 17-16,14 15-5 15,-2 6-5-15,-1 10-2 16,2 6-10-16,-6 4-21 15,-2 2-12-15,2-8-15 16,0-2-15-16,6-10-162 16</inkml:trace>
  <inkml:trace contextRef="#ctx0" brushRef="#br0" timeOffset="609904.905">13256 17170 975 0,'0'-8'538'16,"2"-7"-137"-16,13 1-145 15,0-6-43-15,11 4-77 16,0 5-25-16,3 5-43 16,0 8-18-16,-11 14-11 15,-5 3-1-15,-14 12 2 16,-10 5-2-16,-13 2-9 15,-5 5-6-15,-4-7-9 16,1-4 0-16,4-10-5 16,1-7 2-16,7-8-34 15,4-3-10-15,8-6-17 16,10-1-6-16,7-3 27 16,7-1 5-16,11 6 15 15,2 2 1-15,7 13 21 0,5 7 10 16,-3 0 12-16,-2-3 5 15,-6-9-12-15,-5-6-5 16,-6-10-28-16,-7-4 57 16</inkml:trace>
  <inkml:trace contextRef="#ctx0" brushRef="#br0" timeOffset="631384.3914">13776 16885 980 0,'-2'3'467'0,"-2"5"-174"0,16-2-126 15,11-3-5-15,25-3-38 16,14-7-26-16,21-1-41 16,-4-1-21-16,-12 4-24 15,-12 2 2-15,-20 1 4 16,-8 0 3-16,-9-2 7 16,-7 1 6-16,-7-3 2 15,-4 0-3-15,0 2-11 16,-3 0-9-16,2 4-56 15,0 0-84-15</inkml:trace>
  <inkml:trace contextRef="#ctx0" brushRef="#br0" timeOffset="633217.871">15035 16609 513 0,'6'-5'375'0,"-1"-10"-20"16,-9 1-63-16,-5 5-27 15,-18-5-68-15,-4 0-19 16,-12 4-39-16,-3 1-28 16,-2 9-49-16,0 7-30 15,12 13-41-15,3 5-15 0,15 13-20 16,9 2 0-16,16 3 9 15,12-1 8-15,24-8 18 16,4-6 8-16,14-14 7 16,-1-6 4-16,-10-14 7 15,-6-3 6-15,-26-5 13 16,-8 2 4-16,-22 0 0 16,-15 5-5-16,-14 5-14 15,-14 2-7-15,-1 7-7 16,1 4-2-16,6 13-7 15,8 6-6-15,15 13-11 16,10 4-3-16,15-3-2 16,11-1 4-16,20-11 12 15,12-4 5-15,14-10 11 16,7-3 4-16,-2-9 6 16,-2-4-25-16,-14-6-140 0</inkml:trace>
  <inkml:trace contextRef="#ctx0" brushRef="#br0" timeOffset="633639.6488">15081 17240 951 0,'-3'-8'481'16,"-10"-8"-175"-16,15-5-142 16,9 0-36-16,9-1-63 15,5 3-14-15,4 8 0 16,-4 7 0-16,-1 14-19 16,-1 7-6-16,-14 18 1 15,-2 4 5-15,-12 10 10 16,-4-1-1-16,-6-8-2 15,-3-4-6-15,1-17 0 16,-1-8 4-16,8-13-11 16,-3-9-6-16,10-7-21 15,2-4-10-15,2-1-6 16,9 3 0-16,0 8-3 16,1 6 8-16,10 16 8 0,-1 7 4 15,6 11 25-15,0 5 0 16,-2-6 3-16,3-2 4 15,1-14-24-15,2-9 354 16</inkml:trace>
  <inkml:trace contextRef="#ctx0" brushRef="#br0" timeOffset="653082.4461">15612 16788 1193 0,'12'6'523'0,"9"3"-290"0,26 1-114 16,10 0-6-16,22-9-68 15,4-3-15-15,-8-9-19 16,-8-2-70-16,-19 1-339 16</inkml:trace>
  <inkml:trace contextRef="#ctx0" brushRef="#br0" timeOffset="653316.4841">15627 16973 1173 0,'5'3'509'0,"17"3"-281"0,18-3-34 15,30-2-34-15,15-1-47 16,7-1-42-16,-9-1-5 16,-25 2-54-16,-16 0-89 15</inkml:trace>
  <inkml:trace contextRef="#ctx0" brushRef="#br0" timeOffset="653816.4226">16891 16653 1020 0,'-17'-11'480'16,"-25"-9"-184"-16,-6 7-79 15,-9 19-72-15,1 14-67 16,3 26-79-16,1 11-17 16,13 29-12-16,13 8 2 15,36 4 8-15,18-3 12 16,31-21 27-16,14-14 15 16,14-33 25-16,14-12 5 15,-3-37 19-15,-12-18 15 0,-25-26 14 16,-22-12 9-16,-27-19-27 15,-12-9-22-15,-25 2-30 16,-8 9-21-16,-15 30-15 16,-7 22-14-16,-6 36-3 15,-1 14-57-15,12 24-155 16</inkml:trace>
  <inkml:trace contextRef="#ctx0" brushRef="#br0" timeOffset="654062.4978">17027 16667 1025 0,'0'-1'585'31,"-6"-3"-78"-31,-8 8-133 0,-17 19-126 16,-10 10-63-16,-21 33-84 16,-5 12-26-16,2 11-25 0,9 1-34 15</inkml:trace>
  <inkml:trace contextRef="#ctx0" brushRef="#br0" timeOffset="672747.2648">17593 16964 900 0,'-5'4'411'16,"-1"4"-185"-16,4-6-56 15,14 1-38-15,12-1-27 16,23-2-36-16,13-1-13 0,20-3-27 16,1 0-9-16,-9 0-36 15,-9 1-63-15,-23-2-232 16</inkml:trace>
  <inkml:trace contextRef="#ctx0" brushRef="#br0" timeOffset="672965.9546">17628 17109 600 0,'-6'-3'385'0,"2"-1"-23"16,8 1-103-16,-4 2-108 16,30-2-35-16,64-3-29 15,-23 5-22-15,4-1-28 16,-6 2-7-16,-13 0-22 0,-10 0-50 16,-12-3-175-16</inkml:trace>
  <inkml:trace contextRef="#ctx0" brushRef="#br0" timeOffset="673160.3939">18044 16880 675 0,'7'3'338'16,"16"8"-129"-16,6 5-60 0,6 8-67 15,-2 4-21-15,-15 6 14 16,-9-3 11-16,-17 0 2 0,-10 0-13 15,-16-5-54-15,-4 1-83 16</inkml:trace>
  <inkml:trace contextRef="#ctx0" brushRef="#br0" timeOffset="673401.6263">17703 16871 931 0,'-18'2'489'16,"-12"4"-137"-16,2 14-186 16,1 6-35-16,7 10-71 0,7 2-16 15,11 1-12-15,6-2-7 16,19-1-2-16,9-3-2 15,11-7 43-15,2 0-61 16</inkml:trace>
  <inkml:trace contextRef="#ctx0" brushRef="#br0" timeOffset="676169.8238">18755 17050 381 0,'-4'-1'254'0,"-10"2"40"15,-6 2-2-15,-6-6-6 16,-1-1-14-16,2-15-63 16,6-10-38-16,16-17-80 15,5-7-31-15,22-4-18 16,5 5 2-16,12 18 0 16,4 10 1-16,-1 27-23 15,0 13-9-15,-17 29-2 16,-12 17 2-16,-35 18 14 15,-12 5 7-15,-21 2-3 16,0-7-6-16,14-16-11 16,4-13-3-16,17-26-9 0,3-14 3 15,1-19-5-15,5-9-2 16,4-9-1-16,5-3-2 16,11 2 10-16,6 5 4 15,8 11 9-15,3 6 0 16,3 13-8-16,5 8-2 15,-4 11-4-15,-2 4 1 16,-8-1 2-16,-2-5-7 0,1-8-147 16,1-13-85-16</inkml:trace>
  <inkml:trace contextRef="#ctx0" brushRef="#br0" timeOffset="676887.6078">19064 16777 1018 0,'6'-3'438'15,"18"1"-218"-15,6-2-52 16,17 4-52-16,8 0-27 15,-2 2-43-15,-4 2-11 16,-10 1-9-16,-5-3 2 16,-15-1-44-16,-2-1-50 0,-16-7-90 15,-2 0-32-15,-10-1 14 16,-5-2 42-16,-7 4 80 16,-2 0 28-16,-3 3 25 15,4 3 8-15,4 1 24 16,2 3 18-16,5 5 29 15,3 0 9-15,5 4 0 16,4 3-7-16,1 1-1 16,3 5 0-16,4 7-7 15,0 3-3-15,4 9-26 16,-3-3-12-16,-3 1-13 16,0 1-7-16,-3-4-3 15,-1 2-2-15,-3-1 1 16,-2 0 1-16,-8-2 4 15,-4-2 1-15,-4-6 6 16,-3-5 2-16,-1-9 4 16,2-4-1-16,5-9-6 0,5-1-6 15,8-6-12-15,5 0-2 16,9-1 0-16,4 0 3 16,14 1 5-16,7 4 1 15,13 2-4-15,2-1 0 16,-1 5 22-16,-9-2-41 15,-5 9 89-15</inkml:trace>
  <inkml:trace contextRef="#ctx0" brushRef="#br0" timeOffset="677387.647">19573 17254 1169 0,'3'-6'521'0,"10"-9"-244"16,3 0-73-16,13 1-81 0,4 3-43 16,3 5-54-16,0 4-11 15,-11 2-8-15,-8 5 2 16,-17 7 2-16,-10 4 3 16,-20 6 3-16,-6 1 0 15,-1 2-6-15,5-2 7 16,18-1-67-16,10-2-13 0,10-7-4 15,9 2-13-15,9-4 62 16,3 1 10-16,5 4 1 16,-2-1 2-16,-13 6 34 15,-12 2 31-15,-22 3 63 16,-14 1 15-16,-13-4-14 16,-4-7-26-16,4-6-57 15,5-5-16-15,11-9-57 16,7-1-51-16,13-9-160 15,1 0-149-15</inkml:trace>
  <inkml:trace contextRef="#ctx0" brushRef="#br0" timeOffset="677993.2594">20260 16841 940 0,'0'0'471'0,"-4"6"-133"15,-2 9-111-15,-2 19-106 16,-1 8-26-16,3 12-51 0,3 4-17 16,3-2-15-16,1 1-1 15,6-11-20-15,1-6-64 16,0-14-276-16</inkml:trace>
  <inkml:trace contextRef="#ctx0" brushRef="#br0" timeOffset="678196.4399">20068 17037 758 0,'0'-1'472'0,"1"-3"-5"15,9 4-144-15,16 3-132 16,9 3-42-16,28 2-68 16,9-1-32-16,-3-3-32 15,-3-5 2-15,-24-5-3 16,-7-1-39-16,-14-1-104 16</inkml:trace>
  <inkml:trace contextRef="#ctx0" brushRef="#br0" timeOffset="679753.7531">21154 16695 718 0,'-8'-4'368'0,"-17"-2"-102"15,-6 5-36-15,-11 12-81 16,-2 8-30-16,-1 20-51 0,3 15-25 16,6 20-46-16,10 6-9 15,27 5-11-15,17-3-3 16,18-17 10-16,7-9 3 0,12-24 11 15,0-15 6-15,7-25 1 16,-5-13 50-16,-20-16 59 16,-14-7 25-16,-28 1 26 15,-17 5-42-15,-27 6-50 16,-9 11-26-16,-5 10-28 16,4 6-10-16,13 13-18 15,8 5-50-15,17 11-162 16,10 0-352-16</inkml:trace>
  <inkml:trace contextRef="#ctx0" brushRef="#br0" timeOffset="680406.3588">21317 16733 1122 0,'0'-3'467'15,"6"0"-307"-15,9 3-40 16,16 2-50-16,2 2-28 16,11-1-9-16,1-2-2 15,0-1-11-15,1 0 0 16,-13-5 5-16,-4-2 5 0,-13-1-50 16,-4 1-30-16,-11 1-71 15,-2 4-56-15,-8 2-55 16,-4 0-26-16,-5 3 13 15,-2 2 50-15,-2-2 97 16,1 3 53-16,1-4 82 16,1 2 26-16,6 0 57 15,0 0 26-15,6 5 11 16,0 1-4-16,5 8-28 16,0 6-13-16,6 9-27 15,0 10-13-15,1 5-23 16,2 5-11-16,-6-3-15 15,1-4-2-15,-2-4-2 16,-5-6 0-16,-6-4 6 16,-4-7 1-16,-3-9 9 15,-1-4 1-15,0-9-5 0,4-3-3 16,4 0-18-16,2-3-10 16,12-1-12-16,6 1 4 15,8-1 8-15,10 1 6 16,11 0 8-16,4 2-5 15,6-1 9-15,-4 2-38 16,-7 0-161-16,-6 0-353 16</inkml:trace>
  <inkml:trace contextRef="#ctx0" brushRef="#br0" timeOffset="680734.4519">21758 17295 747 0,'0'0'435'16,"2"-1"-18"-16,3 0-232 15,-5 0-26-15,0 0-54 16,7-4-29-16,12-4-29 16,27-42-5-16,-30 32 6 15,-2 1 5-15,-4 8 8 16,-4 2-6-16,-3 8-18 15,3 4-8-15,-5 9-7 16,2 6 2-16,-3 7 3 16,-3 6 7-16,4 9 5 15,2 1 1-15,1 2-4 0,-1-6-9 16,1-9-12-16,0-4-6 16,-3-8 2-16,5-2 2 15,-6-10-23-15,0-4-56 16</inkml:trace>
  <inkml:trace contextRef="#ctx0" brushRef="#br0" timeOffset="681558.1962">22158 16959 728 0,'-2'-1'391'0,"3"2"-68"15,6 3-77-15,11 1-57 16,8 0-14-16,16-4-44 16,3-2-18-16,4-3-41 15,-2 2-21-15,-11-5-16 16,-8 1-3-16,-7 4-7 0,-8-6-1 15,-3 4 0-15,-2 2-2 16,-6-3-11-16,1 2-26 16,-1 2-103-16,-2 0-59 15</inkml:trace>
  <inkml:trace contextRef="#ctx0" brushRef="#br0" timeOffset="682542.402">22780 16990 594 0,'-1'-1'322'0,"-3"-2"-66"15,4 1-48-15,0 1-52 16,0 0-26-16,12-11-27 15,37-44 3-15,-26 17-6 16,2-4 4-16,-7-2-4 16,-6 5-4-16,-2 12-4 15,-10 5-14-15,0 11-22 16,-1 9-20-16,-4 9-29 16,1 10-8-16,-2 21-7 15,1 9 8-15,2 18 7 16,3 9 4-16,-3-2 0 15,3-3-1-15,2-9-1 16,-1-9 2-16,11-14-56 16,5-11-70-16,10-20-141 15</inkml:trace>
  <inkml:trace contextRef="#ctx0" brushRef="#br0" timeOffset="682932.8732">23356 16730 1170 0,'-12'-5'580'0,"-9"-6"-214"0,-7 9-164 16,-6 4-54-16,-4 16-94 15,-3 7-35-15,4 20-32 16,7 9-4-16,15 8-3 16,11 4-2-16,16-5 5 15,14-6 1-15,16-8 5 16,8-10 2-16,9-20 9 16,2-15 6-16,-6-23 16 15,-3-11 6-15,-13-15 11 16,-8-6 3-16,-20-7 19 15,-11-4 7-15,-24 2 10 16,-11 5 8-16,-12 16-25 16,-7 12-15-16,-2 21-7 15,1 8-81-15,11 12-66 16</inkml:trace>
  <inkml:trace contextRef="#ctx0" brushRef="#br0" timeOffset="683370.2639">23734 16911 1105 0,'12'4'503'0,"8"0"-197"16,13 2-202-16,11-1-22 15,7-3-44-15,0-2-24 16,-2-2-155-16,-8 0-174 15</inkml:trace>
  <inkml:trace contextRef="#ctx0" brushRef="#br0" timeOffset="683542.391">23730 17056 957 0,'4'3'484'0,"14"3"-92"15,12-2-108-15,10 1-99 16,6-2-42-16,5 1-88 16,-5-1-34-16,2-1-90 15</inkml:trace>
  <inkml:trace contextRef="#ctx0" brushRef="#br0" timeOffset="683979.493">24469 16742 852 0,'-23'0'482'0,"-14"5"-51"0,-14 14-257 16,0 13-54-16,-6 21-68 15,1 11-29-15,18 9-36 16,8 0-6-16,34-2 6 16,15-7 9-16,31-8 26 15,7-10 21-15,19-21 26 16,8-13 2-16,0-27 4 15,4-18 16-15,-15-26 16 16,-15-9 5-16,-31-20 15 16,-15-2-35-16,-34-2-34 15,-13 6-11-15,-23 25-34 16,-12 13-4-16,0 32-24 16,7 12-4-16,17 19-131 15,15 13-76-15</inkml:trace>
  <inkml:trace contextRef="#ctx0" brushRef="#br0" timeOffset="684189.6459">24661 16777 1395 0,'-18'10'635'0,"-27"25"-273"16,-12 16-114-16,-13 29-113 16,-1 12-42-16,3 15-68 15,4 1-58-15</inkml:trace>
  <inkml:trace contextRef="#ctx0" brushRef="#br0" timeOffset="685841.775">23638 15573 896 0,'-2'-5'424'16,"-1"-6"-110"-16,18-2-188 15,10-2-12-15,19-3-5 16,8 4-17-16,8 8-32 0,-2 5-11 15,-7 14-22-15,-8 3-5 16,-20 6 6-16,-14 3 12 16,-20 0 18-16,-14-3 4 15,-10 0-6-15,0-6-6 16,5-8-15-16,8-3-6 16,14-7-21-16,8-2-16 15,10 2-22-15,6 0-6 16,14 7 6-16,1 7 9 0,8 11 12 15,-2 7 6-15,-17 3 9 16,-14 5 12-16,-23 0 20 16,-20 1 0-16,-15-7 4 15,-6-6-7-15,-7-14-33 16,5-10-50-16,11-8-133 16,7-3-54-16,25-8-253 15</inkml:trace>
  <inkml:trace contextRef="#ctx0" brushRef="#br0" timeOffset="686169.8539">23996 15274 1276 0,'-33'-22'544'0,"-31"-10"-305"0,-12 13-63 15,-19 27-98-15,-2 16-45 16,-7 33-57-16,8 18-7 15,11 25 2-15,9 11 4 16,24 15 0-16,20 3-5 16,49-2-3-16,26-5-1 15,38-24 4-15,20-18 5 16,35-33 7-16,10-25 4 16,16-45 50-16,2-24 23 15,-21-43 31-15,-15-27 32 0,-35-20-8 16,-31-2-17-16,-61 5 47 15,-27 14-17-15,-51 25-25 16,-23 11-7-16,-26 32-110 16,-1 19-111-16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31:33.252"/>
    </inkml:context>
    <inkml:brush xml:id="br0">
      <inkml:brushProperty name="width" value="0.05292" units="cm"/>
      <inkml:brushProperty name="height" value="0.05292" units="cm"/>
      <inkml:brushProperty name="color" value="#FF0000"/>
    </inkml:brush>
  </inkml:definitions>
  <inkml:trace contextRef="#ctx0" brushRef="#br0">2304 5150 1029 0,'-28'-6'519'0,"-16"-1"-183"16,-8 9-154-16,3 8-57 0,10 12-93 16,5 5-37-16,23 8-33 15,11-1-1-15,15 1 13 16,8-5 11-16,18-8 12 15,3-9 0-15,7-12 3 16,-6-5 1-16,-14-10 10 16,-12 1 9-16,-19 2 1 15,-9 4-2-15,-28 7 7 0,-5 10 2 16,-10 10 12-16,-2 3 3 16,12 10-16-16,1-3-10 15,16 3-19-15,13 3-8 16,11-3-3-16,14 4 2 15,15-6 5-15,9-5 4 16,9-9 3-16,2-6 3 16,-1-8-51-16,-8-1-86 0</inkml:trace>
  <inkml:trace contextRef="#ctx0" brushRef="#br0" timeOffset="156.1922">1780 5384 1457 0,'-1'-2'543'0,"2"-1"-430"15,9 4-81-15,10 9-56 16,5 5-61-16</inkml:trace>
  <inkml:trace contextRef="#ctx0" brushRef="#br0" timeOffset="312.683">2365 5387 1394 0,'13'11'556'0,"8"7"-327"16,17 17-185-16,7 10-15 16,2 17-14-16,-6 5-1 15,-4 0-98-15,-4-6-136 16</inkml:trace>
  <inkml:trace contextRef="#ctx0" brushRef="#br0" timeOffset="515.4968">2695 5413 1047 0,'-8'-4'510'0,"-13"2"-190"15,1 10-48-15,-6 17-96 16,-5 10-35-16,-13 16-53 15,-7 9-27-15,-10 9-34 16,2 10-12-16,14 1-23 16,11-9-58-16,21-16-181 15,12-13-234-15</inkml:trace>
  <inkml:trace contextRef="#ctx0" brushRef="#br0" timeOffset="1093.4905">2953 5589 990 0,'-5'-14'530'0,"-4"-9"-126"15,-4 0-192-15,2 5-37 16,-5 10-62-16,-5 5-25 15,-8 9-45-15,-3 6-21 0,2 8-29 16,4 5-8-16,14 5-5 16,7-2 1-16,13-3 4 15,8-6 4-15,18-7 6 16,5-9 3-16,3-11 4 16,2-5 2-16,-14-10 3 15,-3 0 2-15,-13-1 4 16,-7 0 2-16,-5 7 5 15,-4 6 6-15,-3 10 2 16,-1 3-6-16,1 9-11 16,0 0-11-16,5 8-8 15,6 1 0-15,9 7 2 16,4 0 2-16,9-7 3 16,1-4 1-16,1-10 2 15,1-8 4-15,-5-15 4 16,0-6 2-16,-8-11 4 15,1-3-2-15,-8-4 4 16,0-1-1-16,-7 9 12 0,-3 6 0 16,5 21-6-16,-7 10-3 15,-1 22-17-15,-1 9-2 16,-4 15-1-16,9 8-1 16,6 13-2-16,2 6 2 15,6 1 1-15,-2-6 0 16,1-20 8-16,0-14-45 15,-4-21-106-15,1-9-50 16</inkml:trace>
  <inkml:trace contextRef="#ctx0" brushRef="#br0" timeOffset="1250.0512">3262 5704 1432 0,'-3'-2'636'0,"2"-1"-325"15,9-2-137-15,20 2-127 16,10 0-27-16,16 3-101 16,-1 0-42-16</inkml:trace>
  <inkml:trace contextRef="#ctx0" brushRef="#br0" timeOffset="1577.8962">3849 5432 1025 0,'-27'-3'581'0,"-19"-2"-60"15,10 8-380-15,5 3-69 16,14 8-84-16,4 0-13 16,12 2-8-16,8 4 4 15,9-5 14-15,5-1 6 16,4-4 9-16,-2-4 6 0,-3-2-21 15,-5-4-17-15,-14-4-9 16,-8 2-2-16,-17 2 19 16,-8 4 36-16,-6 9 59 15,2-3 21-15,9 6 23 16,8-1-16-16,15 4-44 16,10 5-21-16,16-1-18 15,11-1-3-15,15-5 2 16,5-5-33-16,8-9-206 15</inkml:trace>
  <inkml:trace contextRef="#ctx0" brushRef="#br0" timeOffset="1952.883">4521 5533 1238 0,'4'0'454'16,"12"2"-320"-16,4-4-32 0,22-1-26 15,-2-1-2-15,18-3-49 16,2 1-8-16,-10-1-11 15,-1 1-31-15,-27 3-65 16,-12-1-21-16,-12 8-43 16,-11-3 23-16,-7 5 59 15,1 2 16-15,-5 1 86 16,6 10 31-16,3-2 42 16,3 6 10-16,9 6-39 15,3-3-22-15,11 5-10 16,5-4-78-16</inkml:trace>
  <inkml:trace contextRef="#ctx0" brushRef="#br0" timeOffset="2187.0077">5142 5573 1361 0,'-23'-3'659'0,"-18"-3"-261"0,1-1-126 16,13 3-166-16,6 6-57 15,9 4-60-15,4 7-10 16,8 11-4-16,8-1 2 16,10 2 11-16,7-2 3 15,10-12 8-15,-1-5 2 16,-3-8 8-16,-2-3 7 16,-20-13 18-16,-6-2-8 15,-14-1-33-15,-8-1-66 0</inkml:trace>
  <inkml:trace contextRef="#ctx0" brushRef="#br0" timeOffset="2686.8976">6030 5474 1095 0,'-12'2'517'0,"-11"10"-212"15,-3 3-103-15,0 7-120 16,6 6-39-16,10 9-46 15,10 5-6-15,15-3-1 16,8-1 3-16,9-14 7 16,1-8 6-16,-3-12 11 15,-8-5 16-15,-18-12 42 16,-8-2 5-16,-21-3-7 16,-5 1-18-16,-3 7-50 15,2 4-59-15,16 9-392 16</inkml:trace>
  <inkml:trace contextRef="#ctx0" brushRef="#br0" timeOffset="2936.9921">6251 5523 1326 0,'-6'-3'591'15,"-7"1"-302"-15,3 3-103 16,5 11-121-16,3 6-40 15,11 7-30-15,3 3-1 16,17 3 4-16,6-3 2 16,1-9 3-16,4-4 4 0,-14-10 26 15,2-3 13-15,-14-10 34 16,-3-5 5-16,-8-3-17 16,-7-3-17-16,-3 4-173 15,-4 0-56-15</inkml:trace>
  <inkml:trace contextRef="#ctx0" brushRef="#br0" timeOffset="3081.3433">6400 5309 1651 0,'0'-5'714'0,"-2"-6"-404"16,2 4-120-16,1 7-146 0,1 5-5 15,8 10-150-15,0 4-2 16</inkml:trace>
  <inkml:trace contextRef="#ctx0" brushRef="#br0" timeOffset="3362.8984">6822 5544 845 0,'-12'-6'549'0,"-11"-9"28"0,-6 8-328 15,4 6-55-15,-6 6-97 16,8 6-39-16,-1 11-49 16,3 4-9-16,12 5-8 15,-1 6-2-15,22 0 6 16,9-3 2-16,13-10 4 16,6-7 5-16,0-15 7 15,-6-4 8-15,-12-11 13 16,-8-4 7-16,-16-5 2 15,-10 1-4-15,-12 3-99 16,-2 3-91-16</inkml:trace>
  <inkml:trace contextRef="#ctx0" brushRef="#br0" timeOffset="3487.8716">6901 5548 1294 0,'12'-2'577'0,"13"1"-288"0,8 0-116 15,2 2-116-15,-1-1-24 16,1 0-17-16,-7-2-60 16</inkml:trace>
  <inkml:trace contextRef="#ctx0" brushRef="#br0" timeOffset="3628.4104">7058 5542 1224 0,'-1'7'532'0,"-4"10"-296"16,5 5-71-16,2 4-102 16,3 3-29-16,6 4-90 15</inkml:trace>
  <inkml:trace contextRef="#ctx0" brushRef="#br0" timeOffset="3948.0844">7375 5606 1035 0,'4'2'481'15,"0"0"-160"-15,3 8-186 0,-7 2-5 16,-3 9-31-16,-3 2-17 16,-3-2-41-16,2-1-10 15,3-10-15-15,0-4 1 16,11-12-6-16,-2-10-6 15,7-8-8-15,8-7-10 16,-2 3-2-16,6 4 1 16,2 10 5-16,-6 4 2 15,-5 10 25 1,-2 9 19-16,-10 8 21 16,-3 9 4-16,0 3-19 15,-2-1-16-15,7 1-67 16,4-6-68-16</inkml:trace>
  <inkml:trace contextRef="#ctx0" brushRef="#br0" timeOffset="4151.1609">7740 5526 1417 0,'-5'1'628'0,"-7"12"-325"16,4 6-139-16,7 27-116 15,1 11-20-15,2 20-4 16,3 7-3-16,1 3-10 16,2-3-3-16,2-16 3 15,3-9-20-15,0-25-136 16,-1-12-25-16</inkml:trace>
  <inkml:trace contextRef="#ctx0" brushRef="#br0" timeOffset="4307.3659">7746 5730 1425 0,'10'-6'513'0,"13"-2"-432"16,9-1-47-16,11 3-33 15,2 2-56-15</inkml:trace>
  <inkml:trace contextRef="#ctx0" brushRef="#br0" timeOffset="4557.3211">8226 5673 2617 0,'-20'-3'22'0,"7"-1"-8"16,-14-6 4-16,3-7-19 0,9-3-36 15,5-5-8-15,8-2-7 16,7 8 1-16,12 2 11 16,4 12 10-16,9 13 25 15,1 2 20-15,4 18 35 16,-4 8 10-16,-7 9 18 16,-4 2-6-16,-9-5-17 15,3-5-9-15,1-12 133 16</inkml:trace>
  <inkml:trace contextRef="#ctx0" brushRef="#br0" timeOffset="5127.7906">9092 5490 1158 0,'3'-15'471'0,"9"-14"-293"0,9-3-42 16,35 4-40-16,-3 5-17 15,8 12-27-15,6 8-14 16,-13 16-23-16,-6 8-2 15,-22 4 2-15,-18 4 6 16,-27-3 4-16,-10 0 0 0,-12-3 3 16,1-5-2-16,15-12-1 15,4-4-7-15,20-2-28 16,4-2-8-16,17 7-11 16,5 2 4-16,7 8 22 15,2 5 3-15,-15 5 18 16,-12 3 9-16,-27 1 12 15,-15 1 0-15,-15-6-8 16,-1-6-4-16,0-16-51 16,8-4-66-16,18-12-273 15</inkml:trace>
  <inkml:trace contextRef="#ctx0" brushRef="#br0" timeOffset="5299.7012">9575 5518 1289 0,'14'4'541'0,"18"2"-290"16,3 10-160-16,3 4-33 15,9 10-28-15,-8 1-14 16,-5 3 11-16,-2-1-56 16,-11-7-190-16</inkml:trace>
  <inkml:trace contextRef="#ctx0" brushRef="#br0" timeOffset="5439.992">9880 5521 1512 0,'-12'6'637'0,"-19"8"-377"16,-5 6-74-16,-9 10-107 16,-5 3-30-16,3 1-10 15,6 1-55-15,13-5-30 16</inkml:trace>
  <inkml:trace contextRef="#ctx0" brushRef="#br0" timeOffset="5861.7347">10045 5440 1285 0,'5'-9'539'16,"10"-10"-308"-16,0-2-69 15,17 0-77-15,7 0-11 16,9 7-26-16,-1 6-13 16,-7 12-15-16,-10 3-8 15,-10 8-7-15,-11 1 1 16,-12 5 0-16,-6 3 0 0,-8-1 3 15,-1-2-1-15,4-6-5 16,4-6-5-16,15 2-9 16,5-4-1-16,15 3 2 15,4 6 5-15,0-2 3 16,-1 9 2-16,-17 3 7 16,-12 1 12-16,-26 5 24 15,-11-1 5-15,-16-4-2 16,-5-8-10-16,1-10-28 15,9-9-35-15,19-9-153 16,14-5-103-16</inkml:trace>
  <inkml:trace contextRef="#ctx0" brushRef="#br0" timeOffset="6112.2616">10852 5470 1474 0,'-2'2'704'0,"0"-1"-283"15,-1 0-126-15,3-1-170 16,0 0-48-16,0 0-54 15,0 0-26-15,0 0-137 16,0 0 382-16</inkml:trace>
  <inkml:trace contextRef="#ctx0" brushRef="#br0" timeOffset="6268.7153">10817 5670 1733 0,'-5'0'760'0,"-5"0"-400"16,7 3-158-16,2 1-141 15,1-2-8-15,0-2 189 16</inkml:trace>
  <inkml:trace contextRef="#ctx0" brushRef="#br0" timeOffset="8751.7402">1957 6779 982 0,'-7'1'401'16,"1"6"-234"-16,6 0-30 0,24 4-25 15,10 2-5-15,20-1-26 16,9-2-12-16,5-4-21 16,12-6-17-16,-6-6-14 15,-5-4 1-15,-18-8-64 16,-16 2-29-16,-28 2-18 15,-11 0-10-15,-22 11 55 16,-11 3 25-16,-8 8 14 16,0 7 2-16,4 7 4 15,1 0 1-15,12 0-2 16,4-3 5-16,13-2 10 16,7 1 1-16,8-2 18 15,6 1 9-15,6 6 12 16,1-1 11-16,4 3-1 15,-5 1-8-15,-6-1-15 0,-3-1-8 16,-9 0-6-16,-5-4 3 16,-13-5 6-16,-8-1 2 15,-12-6-1-15,-6-2-5 16,5-4-12-16,3 1-7 16,11-1-12-16,13 4-10 15,10 0-9-15,9-2 3 16,14 0 13-16,6-3 11 0,23 1 18 15,6 2 0-15,6-2-3 16,0 1-6-16,-7-3 1 16,-10 0-66-16</inkml:trace>
  <inkml:trace contextRef="#ctx0" brushRef="#br0" timeOffset="8946.6332">2580 7137 1124 0,'-1'-2'606'16,"0"-1"-144"-16,1 8-268 15,0-5-52-15,0 8-83 16,0 22-16-16,2 40-16 16,1-29-11-16,1-2 12 15,0-3-66-15,3-12-11 16</inkml:trace>
  <inkml:trace contextRef="#ctx0" brushRef="#br0" timeOffset="9217.8732">3068 6869 898 0,'-1'-1'556'0,"1"-1"0"0,0 8-302 0,0-6-140 16,6 24-30-16,12 47-19 16,-7-25-15-16,1-2-21 15,1-2-9-15,-2-9-8 16,-2-7-52-16,-7-10-160 15,-3-4-461-15</inkml:trace>
  <inkml:trace contextRef="#ctx0" brushRef="#br0" timeOffset="9358.1788">2900 7096 1477 0,'11'-5'584'0,"20"-6"-390"16,12 2-76-16,16-2-71 15,4 4-16-15,5 5-49 16,-1 2-112-16</inkml:trace>
  <inkml:trace contextRef="#ctx0" brushRef="#br0" timeOffset="9858.0604">3608 6783 1151 0,'13'0'495'15,"9"-1"-265"-15,25 2-119 16,4 1-19-16,9 2-41 15,-2 1-14-15,-14-3-17 16,-8 0-1-16,-17-3-13 16,-6-3-10-16,-14-2-21 15,-4-1-12-15,-9-1-3 16,-5 2 5-16,0 7 0 16,-7 5 6-16,3 16-3 15,1 7 3-15,7 12 5 16,3 8 3-16,11 0 10 15,6 0 8-15,8-3 8 16,2-3 5-16,-2-5 5 16,-7-5 13-16,-13-8 36 15,-7-3 11-15,-14-7 17 0,-3-3-10 16,-1-9-28-16,6-3-14 16,11 0-38-16,8 0-15 15,14 3-13-15,4-1 1 16,19-1 18-16,10 0 9 15,10-1 4-15,6 0 2 16,-8 1-94-16,-1 2-131 16</inkml:trace>
  <inkml:trace contextRef="#ctx0" brushRef="#br0" timeOffset="10186.1045">4117 7271 1156 0,'4'-8'502'0,"7"-9"-253"15,4 3-49-15,7-1-62 16,5 5-23-16,7 10-39 16,0 5-28-16,-7 14-29 15,-6 4 1-15,-21 11-5 16,-10 7 5-16,-16 4 5 15,-4-6-6-15,-2-10-1 16,3-11-3-16,7-11-12 0,4-5-9 16,11-7-20-16,7-5-9 15,9 0-1-15,10 0 7 16,7 5 11-16,4 4 8 16,2 7 5-16,0 8 1 15,0 5 76-15,-5 1-95 16</inkml:trace>
  <inkml:trace contextRef="#ctx0" brushRef="#br0" timeOffset="10545.663">4797 7009 958 0,'-1'-1'483'0,"1"-1"-138"0,9 0-117 16,20-2-99-16,6 0-31 15,13-3-42-15,8 2-21 16,-3 2-36-16,-1-1-73 16,-11 4-238-16</inkml:trace>
  <inkml:trace contextRef="#ctx0" brushRef="#br0" timeOffset="10713.5319">4803 7103 1140 0,'2'0'513'0,"12"2"-240"16,11 0-49-16,14 2-77 15,7-3-43-15,10 0-59 16,4 4-12-16,7-1-23 15</inkml:trace>
  <inkml:trace contextRef="#ctx0" brushRef="#br0" timeOffset="11242.3547">5471 6827 957 0,'0'-3'434'0,"10"-3"-187"0,6 1-66 0,19 2-71 15,9 0-23-15,11-2-38 16,1 1-13-16,-4 0-9 15,-6-1-3-15,-19-2-4 16,-6 3 2-16,-12-2-19 16,-7 1-23-16,-4 1-53 15,-5-1-12-15,-10 1 10 16,-3 0 20-16,-4 6 39 16,0 4 11-16,2 9 31 15,2 6 17-15,10 11 29 16,-1 8 0-16,11 10-25 15,2 0-15-15,6-1-20 16,4-3-2-16,-2-8 2 16,-4-1 2-16,-11-10 7 15,-8-5 5-15,-10-10 10 0,-2-2 0 16,-3-8-3-16,3-2-6 0,12-1-18 16,1-4-7-16,12 3-3 15,10-2-2-15,7 1 6 16,12-2 2-16,11 1 0 15,3-1-1-15,3 0-56 16,0 5-40-16</inkml:trace>
  <inkml:trace contextRef="#ctx0" brushRef="#br0" timeOffset="11664.0802">5934 7132 1257 0,'6'-6'543'15,"9"-6"-289"-15,9 5-51 16,5 7-82-16,2 3-33 0,0 3-46 15,-7 3-17-15,-9 1-13 16,-9 3-1-16,-15 5 3 16,-10 2 0-16,-7-1 1 15,1 0-2-15,8-8-5 16,7-3-8-16,10-4-6 16,6-2-2-16,10 3-1 15,7-2 6-15,7 1 3 16,1 4 0-16,-7 5 0 15,-6 4 12-15,-16 5 41 16,-11 0 18-16,-21-2 30 16,-6-1 0-16,-9-7-31 15,5-3-15-15,11-12-21 16,2-4-39-16,18-6 256 16</inkml:trace>
  <inkml:trace contextRef="#ctx0" brushRef="#br0" timeOffset="18754.3338">1697 8461 1210 0,'5'0'538'0,"4"-4"-255"0,19-1-174 15,16-2-36-15,28-4-46 16,8 2-10-16,5 7-77 16</inkml:trace>
  <inkml:trace contextRef="#ctx0" brushRef="#br0" timeOffset="19168.1318">2402 8468 755 0,'-4'1'456'15,"-1"0"-49"1,-7-4-127-16,-4-7-34 0,1-11-60 15,1-7-34-15,13-8-86 16,7-2-28-16,18 5-32 16,8 5-6-16,11 15 0 15,-3 9 5-15,-3 22 0 16,-7 11 3-16,-21 17 8 16,-8 7 6-16,-20 1 4 15,-13 0 1-15,-15-6-5 16,1-4-7-16,5-12-6 15,6-10-9-15,20-14-14 16,4-8-4-16,6-7-16 16,6-1 4-16,14 0 3 15,9 4 8-15,17 5 19 16,3 6 3-16,-3 10 9 0,-3-3-2 16,-8 6-25-16,-3-4 383 15</inkml:trace>
  <inkml:trace contextRef="#ctx0" brushRef="#br0" timeOffset="19452.119">2770 8317 1249 0,'6'-4'559'16,"6"-3"-276"-16,5 11-155 15,-2 6-37-15,-6 11 8 16,-6 7 4-16,-17 5-6 16,0 3-8-16,4-3-60 15,-4 1-13-15,28-11-13 16,4-4 0-16,11-9-1 16,17-3 0-16,-6-9-16 15,-3 2-36-15,-6 0-177 16,-10-7-339-16</inkml:trace>
  <inkml:trace contextRef="#ctx0" brushRef="#br0" timeOffset="19608.3334">3035 8268 1289 0,'-3'7'601'0,"2"5"-255"16,-1 20-154-16,1 7-41 15,3 15-34-15,0 3-15 0,1-4-36 16,-2-3-15-16,5-10-11 15,-2-4-51-15,4-10-532 16</inkml:trace>
  <inkml:trace contextRef="#ctx0" brushRef="#br0" timeOffset="19905.1393">3575 8348 1352 0,'0'-1'614'0,"2"3"-321"0,2 10-87 15,-2 15-114-15,4 10-32 16,2 7-10-16,-2 4-9 16,2 0-19-16,1-3-6 15,-1-4 6-15,2-6-44 16,-1-12-130-16,-2-6-82 0</inkml:trace>
  <inkml:trace contextRef="#ctx0" brushRef="#br0" timeOffset="20061.7189">3447 8520 1065 0,'8'2'566'15,"6"0"-50"-15,23 1-345 16,6-2-26-16,17 0-31 16,-3 1-12-16,8 3-58 15,-2 1-4-15,-12-3 40 16</inkml:trace>
  <inkml:trace contextRef="#ctx0" brushRef="#br0" timeOffset="22066.4154">4543 8207 790 0,'-11'4'454'0,"-12"8"-43"0,-8 2-100 15,-16 12-102-15,-3 7-48 16,-4 10-82-16,8 12-34 16,21 6-44-16,12-1-6 15,30-6-12-15,17-8-1 0,26-16 6 16,9-7 2-16,3-16 11 15,-7-7 7-15,-20-13 7 16,-13-7 52-16,-25-8 53 16,-12-2 9-16,-22 4 4 15,-11 3-47-15,-10 9-52 16,-6 3-11-16,4 9-10 16,7-1-28-16,16 4-182 15,14 2 276-15</inkml:trace>
  <inkml:trace contextRef="#ctx0" brushRef="#br0" timeOffset="22722.472">4779 8234 963 0,'26'2'433'0,"21"3"-216"16,9 2-111-16,4 0-28 15,-8-2-39-15,-9-1-15 16,-12-3-75-16,-8-1-54 16,-14-2-107-16,-4-4-38 15,-13-2 34-15,-6-3 51 16,-5 3 146-16,-2 1 60 0,0 5 102 15,2 4 34-15,6 10 7 16,5 4 3-16,4 11-38 16,1 7-14-16,3 9-26 15,4 5-12-15,4 2-15 16,1-2-15-16,-3-6-23 16,0-2-8-16,-6-8-10 15,-7-3 0-15,-8-3 4 16,-6-6 0-16,-9-6 2 15,2-5-3-15,0-5-9 16,0-4-5-16,15-1-27 16,6-2-8-16,20 1-11 15,10-3-4-15,12-1 16 16,4 0 8-16,2-1 9 16,3 3 2-16,-1 2 1 15,-3 2 0-15,-11 0 1 0,-5-2-1 16,-5-3-51-16,-5-2-40 15,-3-3-96-15,-1 1-56 16,-3 5-73-16,0 2 38 16,-1 3 114-16,-1 4 101 15,-1-3 234-15,0 1 61 16,0 3 71-16,2 0-7 16,1 5-49-16,0 3-46 15,0 8-64-15,-3 4-27 16,-4 7-57-16,2 3-10 0,-5 0-23 15,1 2 0-15</inkml:trace>
  <inkml:trace contextRef="#ctx0" brushRef="#br0" timeOffset="25661.1817">5898 8228 1283 0,'-1'-1'590'0,"1"1"-304"15,0 13-76-15,0 21-118 16,6 16-46-16,6 18-20 16,-2 3-8-16,5-4-7 15,-6-10 26-15,2-17-138 16,1-8-69-16</inkml:trace>
  <inkml:trace contextRef="#ctx0" brushRef="#br0" timeOffset="25817.126">5689 8430 1402 0,'0'0'627'0,"8"-5"-332"16,8 4-88-16,29 3-143 0,14 1-22 16,18 5-15-16,5-3 17 15,-5-3-177-15</inkml:trace>
  <inkml:trace contextRef="#ctx0" brushRef="#br0" timeOffset="26106.5083">6569 8145 1183 0,'-2'-1'562'16,"0"-1"-223"-16,-5 8-167 15,0 9-41-15,-8 11-51 16,-1 3-14-16,2 9-35 16,1 2-11-16,16 4-17 15,6-1-3-15,16-10 0 16,13-5 1-16,6-18 4 15,7-5 28 1,-2-7-127-16,-3-4-114 0</inkml:trace>
  <inkml:trace contextRef="#ctx0" brushRef="#br0" timeOffset="26262.9822">6814 8182 1132 0,'-5'-5'564'0,"-6"2"-208"16,3 6-104-16,5 22-116 15,2 8-47-15,1 23-31 16,5 9-16-16,2 5-16 16,-2-2-7-16,1-9-1 15,-5-5-67-15</inkml:trace>
  <inkml:trace contextRef="#ctx0" brushRef="#br0" timeOffset="26762.6161">7012 8234 1157 0,'17'-6'499'0,"16"-3"-258"0,20 5-128 16,12 0-24-16,7 0-42 16,-5 2-19-16,-18-3-12 15,-13 0-5-15,-14 2-23 16,-11-1-8-16,-12 1-9 16,-4 2-2-16,-18-1 20 15,3 3 4-15,-1 3-2 16,-2 4-2-16,9 8-6 15,-2 3 5-15,10 10 18 16,2 6 9-16,6 10 12 16,10 3-1-16,-1 4-7 15,2-4 0-15,-6-7 0 16,-3-4 1-16,-9-10 12 16,-9-1 9-16,-10-11 12 0,-8-5 2 15,-1-10-11-15,2-2-12 16,11-4-24-16,6 3-18 15,16 3-10-15,9 3 9 16,17 3 19-16,10 3 17 16,9-1 1-16,3-2-8 15,0 1-37-15,5-5 225 16</inkml:trace>
  <inkml:trace contextRef="#ctx0" brushRef="#br0" timeOffset="27168.7613">7624 8598 790 0,'1'-3'413'0,"11"-5"-77"16,8-1-57-16,11 1-70 15,4 6-33-15,3 4-64 16,-3 5-27-16,-14 9-29 16,-10 4 1-16,-21 4-4 0,-11 5 0 15,-12 0-6-15,-5 0-12 16,0-8-18-16,5-9-5 15,14-8-19-15,6-6-11 16,17-3-13-16,6 0-3 16,13 3 11-16,9 3 9 15,12 7 13-15,0 2 3 16,-1 8 8-16,-7 0 2 16,-4 3-1-16,-4-4-7 0</inkml:trace>
  <inkml:trace contextRef="#ctx0" brushRef="#br0" timeOffset="27450.7518">8170 8356 1243 0,'9'-1'563'15,"9"-1"-271"-15,19 0-134 16,9 2-38-16,7 0-61 16,0 2-20-16,1 4-16 15,-5-1-60-15,-9 2-159 31,-4 0-170-31</inkml:trace>
  <inkml:trace contextRef="#ctx0" brushRef="#br0" timeOffset="27622.5913">8236 8470 1125 0,'-4'2'552'16,"-3"4"-207"-16,17 1-145 15,12-1-43-15,19 1-57 16,7 0-16-16,15-4-42 16,8 1 12-16,4-1-185 15</inkml:trace>
  <inkml:trace contextRef="#ctx0" brushRef="#br0" timeOffset="27997.8654">9152 8227 678 0,'-21'-11'476'16,"-17"-7"60"-16,-3 3-242 15,-7 12-159-15,3 6-60 16,0 16-71-16,6 5-19 15,9 16-16-15,13 10 3 0,12 10 6 16,8 3 14-16,24-8 39 16,14-5 27-16,23-19 33 15,13-9 1-15,9-19-18 16,-8-7 0-16,-18-19 19 16,-17-11 23-16,-26-14 7 15,-10-10-19-15,-19-4-30 16,-6 3-23-16,-21 10-13 15,-9 11-2-15,-2 16-88 16,0 8 41-16</inkml:trace>
  <inkml:trace contextRef="#ctx0" brushRef="#br0" timeOffset="29113.9593">9244 8270 1151 0,'1'-4'555'0,"3"-5"-192"16,-1 2-84-16,-3 6-100 15,-1 3-39-15,-16 21-58 16,-9 14-30-16,-20 24-29 15,-9 8-1-15,-9 5-8 0,6-4-39 16,20-11-374-16</inkml:trace>
  <inkml:trace contextRef="#ctx0" brushRef="#br0" timeOffset="32147.066">1995 9618 1127 0,'-11'-9'518'0,"0"-10"-250"15,5-4-58-15,19-3-91 16,16 0-33-16,10 6-31 0,9 6-5 15,11 22-14-15,-2 7-4 16,-14 20 3-16,-15 9 8 16,-40 12 4-16,-19 8-1 15,-21 5-10-15,-3-6-10 16,3-18-7-16,12-9-1 16,8-27-21-16,6-11-8 15,14-12-17-15,8-6-10 16,16-2 6-16,13 4 6 15,12 4 14-15,0 7 12 0,7 14 12 16,-3 7 3-16,-5 11-1 16,-4 2-4-16,-11 2-2 15,-4-1-80-15</inkml:trace>
  <inkml:trace contextRef="#ctx0" brushRef="#br0" timeOffset="32600.3708">2487 9572 1101 0,'8'0'483'0,"8"-2"-228"15,15-1-95-15,17-2-87 16,2 0-7-16,6 4-28 0,-4 1-13 15,-6 0-8-15,-9-1-2 16,-15-2-15-16,-11-1-18 16,-17 3-49-16,-9-4-22 15,-9 3 2-15,-4 2 17 16,-2 0 37-16,4 3 16 16,6 7 9-16,7 2 14 15,8 9 39-15,5 2 14 0,8 9 22 16,2 4 0-16,5 10 5 15,-3 4 7-15,-6 2 4 16,-5 0-6-16,-8-9-28 16,-6-3-12-16,-4-14-15 15,-2-6-4-15,6-10-3 16,2-3-4-16,11-8-16 16,6-3-6-16,10-4-9 15,5-1-3-15,4 5 2 16,9 1 31-16,8 4-129 15,3 1 106-15</inkml:trace>
  <inkml:trace contextRef="#ctx0" brushRef="#br0" timeOffset="33006.4129">2993 9960 726 0,'4'-6'451'15,"11"-3"44"-15,0-3-219 16,7 5-100-16,3 5-37 16,1 3-73-16,6 6-21 0,-13 4-20 15,-2 4-1-15,-17 4-1 16,-10 2 0-16,-12-2 1 15,-3 0-2-15,4-9-7 16,8-2-3-16,11-8-22 16,3-1-7-16,12-1-6 15,5-2-1-15,10 4 17 16,4 5 2-16,1 5 3 16,-5 5 1-16,-11 6 29 15,-12 2 20-15,-19 2 32 16,-10 1 14-16,-15-7-7 15,0-5-12-15,4-12-27 16,5-5-13-16,11-5-66 16,3-4-82-16</inkml:trace>
  <inkml:trace contextRef="#ctx0" brushRef="#br0" timeOffset="34706.3212">3843 9596 794 0,'0'-2'518'16,"0"-1"-58"-16,-1 14-228 15,2 13-70-15,2 21-109 16,3 13-17-16,3 11-4 0,1 0-4 16,0-9-6-1,3-9-11-15,-4-19-139 0,-6-9-84 16</inkml:trace>
  <inkml:trace contextRef="#ctx0" brushRef="#br0" timeOffset="34846.9079">3650 9835 983 0,'1'0'459'0,"11"0"-188"16,9 1-74-16,21 6-64 15,20 0-25-15,18 1-36 16,8-3-16-16,4-6-90 15,-9-2 357-15</inkml:trace>
  <inkml:trace contextRef="#ctx0" brushRef="#br0" timeOffset="35190.5775">4704 9522 935 0,'-8'-5'503'0,"-10"-5"-89"15,-6 4-134-15,-6 7-121 16,2 7-44-16,-2 15-73 16,0 6-22-16,7 18-20 0,3 8-3 15,9 17-2-15,6 3 0 16,16-6 0-16,9-9 1 15,20-23 1-15,10-12 0 16,2-25 5-16,0-7 7 16,-11-18 11-16,-11-7 24 15,-22-10 44-15,-15-3 14 16,-25 6 6-16,-12 9-26 16,-11 17-49-16,-2 10-20 15,14 6-89-15,7 3-101 0</inkml:trace>
  <inkml:trace contextRef="#ctx0" brushRef="#br0" timeOffset="35440.6104">4903 9539 780 0,'12'-2'413'0,"10"-3"-100"16,8 3-82-16,10 0-101 15,2 0-39-15,6-1-50 0,-4 3-17 16,-8-3-12-16,-5 2-8 16,-13-2-104-16,-6-1-67 15,-10 0-245-15</inkml:trace>
  <inkml:trace contextRef="#ctx0" brushRef="#br0" timeOffset="35674.9309">5156 9486 391 0,'-16'7'322'0,"-10"9"11"16,7 5-88-16,2 1-28 15,11 10-93-15,1-1-24 0,7 12-32 16,8 4-14-16,1 2-6 16,7 4-6-16,-5-4-10 15,-2-6-4-15,-11-9-7 16,-11-18 0-1,6-8 7-15,0 0 2 0,-23 10 0 16,3-2-3-16,2-16-24 16,22-1-12-16,10-6-14 15,5 1-3-15,11 5 11 16,6-3 5-16,2 8 22 16,8 0-43-16,8-1-195 15</inkml:trace>
  <inkml:trace contextRef="#ctx0" brushRef="#br0" timeOffset="35831.4065">5512 9890 1132 0,'0'2'614'16,"-1"2"-149"-16,1 10-244 0,0 7-64 16,0 10-69-16,2 4-7 15,0-2-42-15,-1 0-14 16,0-7-9-16,0-2-66 15</inkml:trace>
  <inkml:trace contextRef="#ctx0" brushRef="#br0" timeOffset="37950.0375">5909 9775 1097 0,'4'1'472'0,"14"2"-241"16,5 1-67-16,25 2-64 15,14 1-25-15,23-5-5 16,7-1-104-16</inkml:trace>
  <inkml:trace contextRef="#ctx0" brushRef="#br0" timeOffset="38273.4093">6703 9724 772 0,'-1'-11'418'15,"1"-16"-79"-15,2-4-87 16,4-6-78-16,3 4-15 0,-2 10-13 16,-1 4-10-16,-1 16-41 15,-5 8-23-15,1 14-47 16,0 11-18-16,5 23-4 15,-3 4 2-15,3 10 3 16,1-3-1-16,-1-11 1 16,3-6 0-16,2-19 0 15,2-8-70-15</inkml:trace>
  <inkml:trace contextRef="#ctx0" brushRef="#br0" timeOffset="38632.4209">7187 9596 743 0,'-4'-9'489'0,"-6"-10"52"0,-1 1-213 15,-6 15-135-15,-5 3-47 16,-6 9-80-16,-1 10-30 15,-3 5-29-15,3 7-7 16,11 15-5-16,6 0-3 16,19 11 1-16,8-2 1 15,21-16 2-15,4-2 1 16,18-22 6-16,5-15 3 0,-1-13 23 16,-6-11 16-16,-18-15 23 15,-10 0 6-15,-19-5 8 16,-5 1-6-16,-22 5-17 15,-10 3-6-15,-19 11-31 16,-4 6-10-16,5 11-63 16,5 1-97-16</inkml:trace>
  <inkml:trace contextRef="#ctx0" brushRef="#br0" timeOffset="39195.1452">7858 9663 949 0,'11'0'453'0,"11"-1"-164"0,6 1-122 16,21 0-77-16,2 2-34 16,8 3 0-16,-2-1-79 15,-13 4-481-15</inkml:trace>
  <inkml:trace contextRef="#ctx0" brushRef="#br0" timeOffset="39367.2985">7844 9774 985 0,'0'0'502'15,"-2"5"-168"-15,14-3-118 16,8 6-43-16,15-1-52 15,13 0-17-15,18-3-56 16,4-1 45-16,8 0-103 16</inkml:trace>
  <inkml:trace contextRef="#ctx0" brushRef="#br0" timeOffset="39774.2702">8895 9457 1004 0,'-12'-7'528'15,"-9"-2"-160"-15,0 8-133 16,-6 17-148-16,-5 6-47 0,-4 11-33 15,1 8-6-15,11 8-5 16,12 9-2-16,17 1 3 16,14-1 2-16,19-7 16 15,9-9 11-15,12-21 12 16,7-10 3-16,3-26 8 16,-1-16 16-16,-8-17 26 15,-10-6 17-15,-20-7 18 16,-13 0-10-16,-24 9-22 15,-15 5-22-15,-21 13-44 16,-9 15-17-16,-4 5-24 16,3 11-44-16,10 10-143 15,7 3-78-15</inkml:trace>
  <inkml:trace contextRef="#ctx0" brushRef="#br0" timeOffset="40008.6556">9064 9507 1276 0,'-12'5'565'0,"-17"6"-286"15,-7 8-58-15,-12 14-95 16,0 5-15-16,-2 12-30 15,1 0-15-15,9 6-29 16,1-5-19-16,14-7-11 16,8-4-32-16,11-19 156 15</inkml:trace>
  <inkml:trace contextRef="#ctx0" brushRef="#br0" timeOffset="54419.7015">10331 7134 518 0,'7'-17'331'0,"10"-19"11"16,4 5-172-16,5 15-82 0,-1 12-7 16,-3 19 7-16,-10 14-7 15,-9 27 1-15,-7 15-14 16,-10 36-29-16,-1 12-7 16,3 5-17-16,5 1-7 15,16-15 0-15,8-7 0 16,11-22 1-16,12-14 3 15,8-29 3-15,-1-14 4 16,-4-18 11-16,-15-6 14 16,-18-10 18-16,-10-1 2 0,-12 2-17 15,-5 2-22-15,-6 14-40 16,-1 12-14-16,3 31-12 16,1 21 0-16,13 46 15 15,10 17 6-15,13 29 15 16,8 3 6-16,4-11 7 15,-6-9 1-15,-16-8-2 16,-8-7-1-16,-20-3-6 16,-5 2 21-16,-5-19 23 15,12-10 3-15,-2-19 10 16,9-14-8-16,22-37-152 16,5-16-223-16</inkml:trace>
  <inkml:trace contextRef="#ctx0" brushRef="#br0" timeOffset="54911.8445">11385 8115 814 0,'-1'1'336'0,"7"5"-145"0,13 1-46 0,28-1-14 15,20-3 13-15,31-1-42 16,12-2-24-16,13 0-34 16,0 2-12-16,-19-2-47 15,-16 0-28-15,-29 0-81 16,-17-3-62-16,-20 3-187 16</inkml:trace>
  <inkml:trace contextRef="#ctx0" brushRef="#br0" timeOffset="55427.6584">11486 8238 525 0,'-10'2'326'0,"-11"1"-55"15,21-2-80-15,15-1-15 16,26 0-21-16,16-1-2 0,22-6-15 16,13 1-23-16,12-3-53 15,-4-4-17-15,-6 1-22 16,-12-1-4-16,-26 2-13 16,-15 2-7-16,-20 3-5 15,-6 1-5-15,-16-1-3 16,-5 0-2-16,-6-3-3 15,-5-8 5-15,6 1 4 16,1-2 3-16,7 2-6 16,4 7-2-16,7 3 7 15,1 1 8-15,2 9 25 16,-2 2 14-16,2 8 27 16,1 4 3-16,1 5-6 15,1 1-7-15,-4 4-20 16,-4-4 1-16,-3-3 35 15,-3-2 17-15,-4-6 26 16,-6 1 3-16,-8-1-33 16,-4 2-18-16,1-1-31 0,0 0-2 15,8-5-74-15,2-3 298 16</inkml:trace>
  <inkml:trace contextRef="#ctx0" brushRef="#br0" timeOffset="56120.67">2039 11864 702 0,'-10'1'359'16,"-6"3"-100"-16,6-4-85 16,5 0-19-16,16-4-38 15,5-1-17-15,30 0-21 16,18 1 0-16,30 2-18 0,17 2-14 15,-2 2-23-15,-6 2-20 16,-18 1-74-16,-15-2-55 16,-20 2-212-16</inkml:trace>
  <inkml:trace contextRef="#ctx0" brushRef="#br0">2079 11986 681 0,'-8'-5'342'0</inkml:trace>
  <inkml:trace contextRef="#ctx0" brushRef="#br0" timeOffset="60960.548">3655 11522 786 0,'0'-1'389'0,"0"3"-114"0,18 3-125 16,9-2-30-16,29-1-25 15,14-2-15-15,13-1-34 16,1-2-12-16,-17-2-4 16,-13-3 1-16,-25 0-48 15,-10 3-50-15,-13 4-131 16,-6 3-87-16</inkml:trace>
  <inkml:trace contextRef="#ctx0" brushRef="#br0" timeOffset="61277.1006">4008 11504 574 0,'-7'2'358'16,"-7"2"-39"0,4 8-134-16,3 5-48 15,3 8-63-15,1 3-24 16,7 10-24-16,3 4-5 15,4 6-12-15,1 3 1 16,0-2 2-16,1-1 1 0,-9-7 2 16,-2-6 4-16,-5-6 17 15,-9-5 8-15,-13-6 9 16,-5-2 0-16,-14-6-16 16,-4 0-9-16,3-7-15 15,6 4-6-15,13-2-10 16,10 0-5-16,16-2-12 15,4-1 6-15,23-4 26 16,11-5 15-16,20 1 22 16,2-5 0-16,0 2-17 15,-8 0-7-15,-11 5-4 16,-1 3 2-16,-12 0-106 16</inkml:trace>
  <inkml:trace contextRef="#ctx0" brushRef="#br0" timeOffset="62863.1793">2168 11990 1281 0,'-6'0'519'0,"-7"2"-331"16,4-2-42-16,14 0-60 16,4 1-20-16,22-1-45 15,11 0 1-15,28-4-8 16,15-2-10-16,17-3 3 15,7-6 15-15,-4 3-109 16,-8-2-61-16,-20 7-255 16</inkml:trace>
  <inkml:trace contextRef="#ctx0" brushRef="#br0" timeOffset="63160.2725">2640 11780 1132 0,'-2'-5'543'0,"-3"-4"-211"16,18 8-211-16,11 1-42 16,21 2-58-16,12 6-4 15,6 7-5-15,-3 6-3 0,-15 8-1 16,-10 0 5-16,-23 1 44 15,-8-4 24-15,-18 3 63 16,-14-2 22-16,-18 5-18 16,-7 1-19-16,-2-2-64 15,5 5-28-15,19-8-44 16,12-3-91-16</inkml:trace>
  <inkml:trace contextRef="#ctx0" brushRef="#br0" timeOffset="68011.9341">4235 12125 815 0,'1'0'344'0,"1"-3"-160"16,5-4-46-16,14-3-3 15,8-7 1-15,10-2-7 16,-2 0 3-16,-8 1 2 0,-5 4-10 16,-16 8-28-16,-2 7-12 15,-7 13-32-15,-3 8-10 16,2 11-16-16,-2 6-9 15,4 10-6-15,-4-1-3 16,4-4-2-16,2-7 0 16,7-15-11-16,6-8-53 15,-3-14-545-15</inkml:trace>
  <inkml:trace contextRef="#ctx0" brushRef="#br0" timeOffset="68262.0159">4752 11842 981 0,'3'-3'469'0,"13"2"-163"16,8 1-122-16,16 0-105 16,10 0-23-16,3-1-3 15,-1-3-76-15</inkml:trace>
  <inkml:trace contextRef="#ctx0" brushRef="#br0" timeOffset="68462.283">4750 11982 1043 0,'-2'2'486'16,"4"6"-185"-16,13-1-92 15,25-3-83-15,14-4-25 16,8-3-50-16,6-4-15 0,-1 6-112 15,-6 1-108-15</inkml:trace>
  <inkml:trace contextRef="#ctx0" brushRef="#br0" timeOffset="69009.6233">5611 11826 1055 0,'-11'-21'498'0,"-6"-13"-195"15,8-3-159-15,7 1-42 16,13 5-43-16,4 3-9 16,16 8 3-16,1 7-1 15,5 13-14-15,2 3-13 16,-7 23-19-16,-4 4 4 0,-20 12 11 15,-10 8 7-15,-25 5 4 16,-10 1-3-16,-8-3-9 16,-2-5-6-16,4-12-4 15,7-5-13-15,7-16-4 16,5-6-1-16,7-10-7 16,5-4 8-16,8 0-8 15,4-2 1-15,14 3 14 16,6 1 5-16,7 7 17 15,8 6 2-15,4 6 0 16,0 3 0-16,1-1-1 16,-1-3-5-16,-4-8 20 15,5-4-58-15,0-9-487 16</inkml:trace>
  <inkml:trace contextRef="#ctx0" brushRef="#br0" timeOffset="69543.8846">6422 11702 1105 0,'0'4'460'0,"1"15"-266"15,-4 8-54-15,-1 19-63 16,-3 11-16-16,-9 6-24 16,-2 0-10-16,-6-10-7 15,3-12 0-15,6-17 1 16,5-9 11-16,6-15 16 15,1-5 8-15,5-12 11 0,3-7-7 16,8-14-15-16,0-7-10 16,6-15-19-16,-4-2-5 15,4-1-10-15,5 5-1 16,-10 16-3-16,2 10-2 16,-7 16 21-16,-3 5 7 15,1 7 6-15,0 5 3 16,1 12-18-16,-2 3-7 15,5 15-8-15,5 8-4 0,8 16 1 16,2 3 1-16,2 3 6 16,-3-1 3-16,1-12-1 15,1-7 17-15,-3-14-76 16,-1-7-38-16,-9-9-57 16,-5-3-60-16,-8-8-109 15</inkml:trace>
  <inkml:trace contextRef="#ctx0" brushRef="#br0" timeOffset="69715.75">6383 12013 1305 0,'9'0'534'0,"13"-2"-306"15,8 3-60-15,18-1-63 0,2 0-26 16,-6 7-49-16,0-7-26 15,-14 3-309-15</inkml:trace>
  <inkml:trace contextRef="#ctx0" brushRef="#br0" timeOffset="71806.4968">7274 12113 787 0,'1'12'406'15,"-1"13"-90"-15,-2 7-67 16,-8 1-80-16,-5-3-29 16,-4-6-62-16,0-1-19 15,0-6-62-15,1-3-55 0</inkml:trace>
  <inkml:trace contextRef="#ctx0" brushRef="#br0" timeOffset="72543.6017">7930 11576 682 0,'0'-2'357'0,"0"-4"-98"15,6 5-50-15,-6 1-50 16,30 0-29-16,53 8-34 15,-17-2-23-15,9-2-37 16,-3 0-11-16,-16-6-3 16,-7 1 15-16,-24 1-75 15,-5-3-30-15,-10-3-90 16,-11-1-49-16,-12-3 27 16,-5 2 24-16,-9 4 79 15,2 4 34-15,-2 5 53 16,1 2 8-16,2 2 20 15,1 3 2-15,9 5 12 16,0 2 10-16,8 10 2 0,2 6 2 16,2 2 12-16,2 8-5 15,0 2-9-15,0 3-2 16,0-3-28-16,0-3-8 16,-3-10-5-16,-4-7 3 15,-9-8 6-15,-6-4 1 16,-10-7 4-16,-2-2-2 15,5-5-11-15,5-3-4 0,14-5-14 16,10 0-1-16,15 1 5 16,9 1 8-16,18 2 8 15,5 2 1-15,9 1-4 16,-2 4-5-16,-5-2 24 16,-4-1-73-16,-7-4-114 15</inkml:trace>
  <inkml:trace contextRef="#ctx0" brushRef="#br0" timeOffset="72935.2089">8435 12099 747 0,'0'-5'429'0,"0"-6"-16"0,8 3-176 15,4-5-95-15,6 3-24 16,9 2-48-16,1 2-13 16,2 6-10-16,-1 4-7 15,-11 8 0-15,-6 5 4 16,-14 8-1-16,-10 5 1 16,-11 3-6-16,-5 1-7 15,-3-8-7-15,1-3 6 0,5-10-20 16,2-4-9-16,8-9-10 15,3-2-14-15,7-10 0 16,6 2 1-16,11-2-6 16,6 2 0-16,8 5 14 15,2 4 10-15,-1 11 10 16,0 3 7-16,-11 9-1 16,3 0-4-16,-3-1 5 15,-2-5-14-15,5-8-137 16</inkml:trace>
  <inkml:trace contextRef="#ctx0" brushRef="#br0" timeOffset="73192.1381">8937 11931 1179 0,'12'-1'552'15,"9"1"-225"-15,14 2-216 16,6 2-44-16,6-1-47 16,-2-3 0-16,-4-2-23 15,-4-2-64-15,-11 1-247 16</inkml:trace>
  <inkml:trace contextRef="#ctx0" brushRef="#br0" timeOffset="73367.3949">8973 12060 770 0,'10'1'491'0,"11"2"25"0,17-3-275 16,7 0-32-16,8-3-85 15,-3 3-39-15,-7 4-50 16,-8-5-65-16</inkml:trace>
  <inkml:trace contextRef="#ctx0" brushRef="#br0" timeOffset="73882.7706">9591 11964 922 0,'0'4'451'0,"8"1"-128"16,8-3-91-16,20-2-62 15,9-1-31-15,11-7-60 16,2-3-23-16,-5 0-44 0,-6-1-83 16</inkml:trace>
  <inkml:trace contextRef="#ctx0" brushRef="#br0" timeOffset="74462.7971">10179 11688 1041 0,'0'-8'465'0,"3"-8"-209"0,7 1-61 15,12 3-53-15,2 1-23 16,10 5-39-16,7 5-21 16,6 6-31-16,3 7-9 15,-7 3-10-15,-8 1-3 16,-19 5-1-16,-11 0 3 16,-19 4 7-16,-9-1 2 15,-12-2 6-15,0-5 0 0,8-10-6 16,4-3-3-16,16-7-17 15,5-1-10-15,12 1-12 16,10 3-3-16,12 6 8 16,11 9 5-16,2 9 9 15,-3 4 2-15,-14 9 6 16,-15-4 1-16,-28 2 7 16,-17 0 3-16,-21-10 2 15,-4-1 1-15,1-12-12 16,6-3-6-16,12-9-96 15,10-4-56-15</inkml:trace>
  <inkml:trace contextRef="#ctx0" brushRef="#br0" timeOffset="74993.9321">11092 11742 947 0,'-1'2'439'0,"-4"6"-156"15,-2 11-111-15,-8 18-77 16,-2 10-10-16,-5 14-37 16,0 0-13-16,5-9-18 15,0-7 0-15,8-18 1 16,4-9 0-16,3-13 26 16,3-7 6-16,7-14 7 15,3-6 2-15,9-15-23 16,0-10-3-16,3-20-7 15,-4-10 0-15,0-1-11 16,0 3-6-16,-1 25-11 16,-2 12 1-16,-6 25 2 15,-1 10 0-15,-2 12 2 16,2 11-6-16,6 12-2 16,2 12 2-16,2 14 2 15,3 6 2-15,-2 6 2 0,-1-7 1 16,0-11 1-16,-1-10 1 15,-1-16-1-15,0-4-18 16,-4-12-63-16,-3-2-36 16,-6-3-106-16,-4-4-125 15</inkml:trace>
  <inkml:trace contextRef="#ctx0" brushRef="#br0" timeOffset="75165.8605">10972 11964 1414 0,'4'0'556'0,"14"0"-383"15,12-1-42-15,23 1-76 16,6-1-14-16,4 1-17 16,-4-1-75-16</inkml:trace>
  <inkml:trace contextRef="#ctx0" brushRef="#br0" timeOffset="75446.4059">11772 12091 1048 0,'6'8'544'0,"-1"12"-140"0,-3 4-94 0,-11 7-91 16,-3 0-54-16,-5 1-76 15,-5-5-5-15</inkml:trace>
  <inkml:trace contextRef="#ctx0" brushRef="#br0" timeOffset="76444.1937">12382 11656 715 0,'4'1'320'0,"11"4"-111"0,8 0-61 15,22 2-35-15,10 0-14 16,12-4-42-16,-1 3-22 16,-9-6-11-16,-11 0-1 15,-17-1 1-15,-6-3 4 16,-15 0-13-16,-7-3-7 16,-10 1-12-16,-4 0-5 15,-6 0 4-15,-4 0 0 0,6 7 1 16,-2 1-5-16,4 7 3 15,4 5 0-15,1 5 1 16,8 4 1-16,0 9-5 16,5 5-2-16,1 9 3 15,-2 5 5-15,8 1 8 16,-4-2 5-16,-6-9 8 16,0-6-6-16,-11-8 37 15,-6-5 7-15,-4-4 5 16,-11-4 6-16,-3-5-30 15,-3-3-5-15,1-6-8 16,8-3-5-16,15-3-17 16,4 4-4-16,15 2 5 15,9-2 5-15,14 2 17 16,10 3 7-16,9-1-5 16,3 0-4-16,-2 2-9 0,0-3 25 15,-4-2-132-15,0 0-80 16</inkml:trace>
  <inkml:trace contextRef="#ctx0" brushRef="#br0" timeOffset="76850.3541">12947 12090 994 0,'0'-3'460'0,"2"-1"-183"16,6-4-92-16,10 6-75 15,4 0-26-15,8 4-38 16,2 4-19-16,-1-4-14 16,-2 5-3-16,-10 1-5 15,-7-1 1-15,-10 4 1 16,1 3 0-16,-13-3 6 15,6 0 0-15,-2-3-3 16,1-6-4-16,8 2-8 16,0-1-3-16,-3-3-1 15,0 0 1-15,2 2 0 16,9 4 0-16,23 45 0 0,-36-28 5 16,-15 5 7-16,-10-3 5 15,-11-3 7-15,-1-3 1 16,4-15-10-16,10-3-46 15,18-12-9-15</inkml:trace>
  <inkml:trace contextRef="#ctx0" brushRef="#br0" timeOffset="77163.5869">13491 11908 1072 0,'3'-1'517'16,"3"-4"-189"-16,14 4-178 15,4-1-48-15,12 2-59 16,1 1-15-16,-1 0-20 16,-1 1-2-16,-6 0-34 0,-1 0-45 15,-7 0-137-15,-4-1-197 16</inkml:trace>
  <inkml:trace contextRef="#ctx0" brushRef="#br0" timeOffset="77366.8312">13518 12046 733 0,'3'1'401'0,"10"2"-45"16,6-1-107-16,15 2-55 15,5-1-24-15,4-1-57 16,-1-1-30-16,-5 1-36 15,-6-2-15-15,-8 0-49 16,-4-2-66-16</inkml:trace>
  <inkml:trace contextRef="#ctx0" brushRef="#br0" timeOffset="79182.073">14259 12065 838 0,'-3'-3'430'16,"4"-1"-131"-16,7 4-94 15,7-1-21-15,16 1-34 16,6 2-23-16,12-2-46 16,6 5-24-16,1-3-5 15,-2-2-53-15,-11 0-104 16</inkml:trace>
  <inkml:trace contextRef="#ctx0" brushRef="#br0" timeOffset="79744.2984">15027 11998 855 0,'-2'-21'472'15,"-2"-18"-107"-15,4-7-131 16,1-1-41-16,3 5-59 16,-1 10-20-16,-2 14-52 15,-1 8-16-15,0 7-28 16,-1 3-16-16,-1 8-2 16,1 6-1-16,1 13-6 15,1 9 1-15,3 16 2 16,1 1 1-16,2 1 3 15,1-6 1-15,2-9 2 0,-3-7 2 16,-2-9 4-16,-4-4 1 16,-6-6 7-16,-3-4 2 15,-10-4 4-15,-9-3 1 16,-4-5-5-16,0-2-4 16,7-1-12-16,11 3-6 15,11 2-20-15,4 0-5 16,18 1-2-16,4 0 3 15,14 1 16-15,3 2 2 0,-3 2 7 16,-3 3 1-16,-1-1-34 16,-1-1-28-16</inkml:trace>
  <inkml:trace contextRef="#ctx0" brushRef="#br0" timeOffset="80332.6587">15857 11822 983 0,'-7'6'478'0,"-6"6"-144"16,-5 17-217-16,-1 10-35 15,-6 12-43-15,1 6-14 0,0-1-13 16,2-3-4-16,6-8 1 15,4-6 0-15,6-14 2 16,1-7 3-16,6-16 22 16,1-7 3-16,6-13 4 15,4-9 3-15,1-12-2 16,4-7 3-16,-1-14 4 16,1-7-3-16,1-2-16 15,1 3-8-15,-3 17 5 16,-1 11 9-16,-6 19 21 15,-2 7 6-15,-3 9-22 16,-1 3-15-16,6 14-31 16,5 8-10-16,9 18-2 15,5 11 2-15,6 12 5 16,2-1 2-16,-4-6 6 0,-3-3 0 0,-8-16 10 16,-5-1-38-16,-3-13-44 15,-5-5-26-15,-7-7-113 16,1-6-16-16</inkml:trace>
  <inkml:trace contextRef="#ctx0" brushRef="#br0" timeOffset="80551.3582">15714 12068 766 0,'-7'-6'379'0,"-5"-5"-98"0,9 2-62 15,11 5-63-15,9 2-16 16,19 2-23-16,7 6-4 16,14-2-1-16,7 6-11 15,-7-5-37-15,-5 0-17 16,-12-4-18-16,-13-2-2 0,-11 1-18 16,-5-1-56-16</inkml:trace>
  <inkml:trace contextRef="#ctx0" brushRef="#br0" timeOffset="135968.2104">1836 13749 828 0,'1'5'387'0,"6"-2"-124"16,5-4-21-16,13-22-41 16,6-14-23-16,7-18-62 15,3-16-23-15,-6-12-32 16,-5 2-13-16,-8-15-18 15,-3 11-9-15,-7 22-12 16,-4 11 8-16,-7 36 20 16,-4 12 4-16,-2 14-3 15,-1 13-13-15,6 26-29 16,5 15-4-16,18 23 3 16,7 6 1-16,14-2 4 0,1-9 0 15,3-19 3-15,1-13 0 16,-6-19-3-16,-1-10-36 15,-17-21-100-15,-10-7-79 16</inkml:trace>
  <inkml:trace contextRef="#ctx0" brushRef="#br0" timeOffset="136120.5309">2034 13567 692 0,'-8'1'460'16,"1"0"0"-16,8 5-178 15,20-1-145-15,11-1-53 16,10-3-45-16,3-1-9 0,-2-1-18 16,0 1-99-16</inkml:trace>
  <inkml:trace contextRef="#ctx0" brushRef="#br0" timeOffset="136573.5123">2501 13704 1522 0,'10'1'548'16,"16"0"-441"-16,9 1-34 16,5-2-16-16,-1-2-7 15,-5-2-23-15,-7-4-3 16,-13-4 9-16,-7-2 4 0,-17-1 3 15,-8-1-1-15,-12 0-13 16,-7 5-8-16,0 11-12 16,6 4-6-16,5 19-3 15,6 6-4-15,6 14 0 16,6 6 1-16,14 7 2 16,2-1 1-16,15-1 3 15,-1-7 0-15,2-13 1 16,4-8-66-16,-3-16-215 15</inkml:trace>
  <inkml:trace contextRef="#ctx0" brushRef="#br0" timeOffset="136847.0118">3060 13641 719 0,'-1'6'515'0,"-1"6"35"0,-5 8-188 0,-7 7-138 15,-5-1-78-15,-4-7-58 16,-5-7-30-16,-1-12-32 16,3-6-12-16,3-13-21 15,8-8-13-15,11-1-13 16,5 4 2-16,14 7 6 16,8 9 5-16,10 12 12 15,3 6 4-15,0 17 4 16,-2 7 2-16,-7 6 22 15,-3 0-46-15</inkml:trace>
  <inkml:trace contextRef="#ctx0" brushRef="#br0" timeOffset="137109.1531">1704 13199 1428 0,'5'0'541'0,"10"7"-378"16,6 5-108-16,7 7-41 15,5 4 2-15,2 7-343 16</inkml:trace>
  <inkml:trace contextRef="#ctx0" brushRef="#br0" timeOffset="137593.6481">3734 13504 1005 0,'14'0'399'0,"27"1"-267"15,8 1-19-15,12-5-24 16,-1-1-27-16,-11-2-28 16,-12-1-10-16,-19 3-5 15,-8-1 7-15,-15 5 7 16,-7 4 1-16,-11 8 5 0,-1 8-4 16,0 2-10-16,1 0-6 15,12 4-16-15,5 0-5 16,15-1-7-16,10 0 2 15,13-9-49-15,9-5-77 16</inkml:trace>
  <inkml:trace contextRef="#ctx0" brushRef="#br0" timeOffset="137937.0837">4429 13444 1169 0,'-28'-6'559'15,"-17"-6"-218"-15,1 12-199 16,5 5-58-16,18 10-86 16,7 3-17-16,21 5-13 15,10-2 3-15,13-4 22 16,9-3 3-16,2-6 4 16,-2 0 1-16,-10-5 4 15,-6-3 1-15,-15-4 7 16,-7 1 1-16,-10-2 1 15,-11 3 0-15,-11 2 3 16,-4 5 4-16,1 4-1 16,5 7-1-16,17 2-12 15,6-4-8-15,16 5-4 16,8-7-2-16,16 0 2 16,4-4-12-16,1-5-151 0,-1-3-354 15</inkml:trace>
  <inkml:trace contextRef="#ctx0" brushRef="#br0" timeOffset="138233.9326">4522 13411 1089 0,'0'-31'468'16,"4"-30"-202"-16,14 9-56 16,15 18-52-16,4 12-16 0,6 22-62 15,2 12-28-15,-4 29-18 16,-2 14-1-16,-7 10 4 15,-8 3-2-15,-10-8-5 16,-3-9-4-16,-4-8-10 16,0-9-1-16,-5-15 0 15,1-7 8-15,-5-17 1 16,-4-5-2-16,-7-17-4 16,-6-2-8-16,-1 1-9 15,-2 3-4-15,-7 20-9 16,1 8-1-16,-4 17-1 15,2 5 2-15,12 4-19 16,5-4-82-16</inkml:trace>
  <inkml:trace contextRef="#ctx0" brushRef="#br0" timeOffset="138421.3454">5051 13512 1107 0,'2'-4'662'0,"1"-4"-19"16,0 9-461-16,3 12-71 15,1 10-88-15,4 7-9 16,0 10-8-16,-3 1-22 0,1-2-173 16</inkml:trace>
  <inkml:trace contextRef="#ctx0" brushRef="#br0" timeOffset="138608.8412">5338 13499 914 0,'-1'0'587'0,"-1"-2"17"16,-1 6-334-16,2-4-165 16,0 0-54-16,-7 13-34 15,-43 38-3-15,29-32 6 16,5 3-61-16,9-2-131 15,8-5-53-15,17-7-77 16,11 1 32-16</inkml:trace>
  <inkml:trace contextRef="#ctx0" brushRef="#br0" timeOffset="138905.626">5788 13539 711 0,'9'-7'465'16,"6"-5"-62"-16,-8 7-80 15,-14 15-91-15,-8 5-55 16,-12 10-12-16,-4 3-34 16,-4 1-64-16,-2-2-21 0,4-8-24 15,6-7-3-15,9-12-19 16,2-5-17-16,11-9-35 16,2 0-11-16,6-3 2 15,8 4 8-15,5 3 22 16,6 6 7-16,3 4 10 15,4 4 6-15,1 8 10 16,0 3 3-16,1 6 3 16,-3-1 1-16,-5-1-3 15,-1-4 18-15,-9-7-126 16,-4-5-64-16</inkml:trace>
  <inkml:trace contextRef="#ctx0" brushRef="#br0" timeOffset="139062.0293">5622 13193 1553 0,'-4'-5'692'0,"-2"1"-339"0,5 7-153 16,4 18-183-16,2 9 2 15,6 21-224-15</inkml:trace>
  <inkml:trace contextRef="#ctx0" brushRef="#br0" timeOffset="140985.5948">7853 13866 1057 0,'0'0'495'0,"-6"4"-214"16,-5 15-50-16,-14 22-87 16,-6 14-40-16,-8 17-41 0,2 3-19 15,7 1-20-15,4-3-5 16,14-15-12-16,3-12-2 16,9-22-32-16,8-12-35 15,9-24-62-15,5-14-15 16,4-22 25-16,0-10 35 15,-8-6 61-15,2-4 18 16,-9 3 5-16,2 3 14 16,-4 10 38-16,-5 8 24 15,-4 15 44-15,0 10-3 16,-3 9-26-16,2 7-32 0,3 10-46 16,1 4-16-16,9 17-15 15,5 5 5-15,9 14 2 16,8 2 1-16,4 4 3 15,2 5 0-15,4-4-3 16,-3-1-11-16,-2-6-1 16,-4-9 0-16,-16-10 6 15,-7-6 12-15,-16-9 16 16,-10-5 4-16,-21-5 8 16,-9-3 2-16,-16-6-6 15,0-1-1-15,-1 1-12 16,4 3-6-16,11 6-12 15,2 6-14-15,23-3-77 16,8-1-32-16,24-4-118 16</inkml:trace>
  <inkml:trace contextRef="#ctx0" brushRef="#br0" timeOffset="141369.9201">8187 13855 1236 0,'2'-2'538'0,"7"-2"-304"16,4 11-66-1,7 21-81-15,3 8-17 16,0 21-14-16,-4 8-3 15,-2 3-20-15,-5 1-12 16,0-5-8-16,0-8 0 16,2-14-1-16,4-8 1 15,-3-21 11-15,2-10 6 0,6-21 23 16,1-12 15-16,6-15 3 16,2-10 7-16,-1-9-9 15,3 0-17-15,-4 4-15 16,-5 8-14-16,-9 13-13 15,-9 3 0-15,-11 10-9 16,-3 9-6-16,-2 11-100 16,0 10-114-16</inkml:trace>
  <inkml:trace contextRef="#ctx0" brushRef="#br0" timeOffset="141697.9579">8775 14372 1125 0,'-2'1'528'0,"2"6"-189"0,0 15-194 16,1 5-48-16,0 17-41 15,-1-1-20 32,0-22-18-47,0-11-11 16,0-4-70-16,1-1-56 0</inkml:trace>
  <inkml:trace contextRef="#ctx0" brushRef="#br0" timeOffset="142010.3812">8752 14343 1481 0,'6'-13'622'0,"7"-11"-373"15,7 8-65-15,6 10-100 16,3 7-39-16,2 14-39 16,-4 1-5-16,-2 7-3 0,-6 3-4 15,-11 3-4-15,-6 2 0 16,-17-1 4-16,-4-3 3 16,-6-2-12-16,-1-7-9 15,5-5-14-15,10-2-1 16,6-4 6-16,6 0 10 15,11 1 25-15,-2 0 18 16,10 5 28-16,4 3 3 16,1 5-9-16,2 0-10 0,-5-1-20 15,-5 0 28-15,-6-6-80 16</inkml:trace>
  <inkml:trace contextRef="#ctx0" brushRef="#br0" timeOffset="142440.1209">9138 14660 1284 0,'7'-6'577'0,"8"-2"-287"0,8 1-69 15,7 5-117-15,3 2-42 16,-3 0-48-16,-8 6-7 16,-11 3-9-16,-10 3 0 15,-7 5 6-15,-2-4 6 16,-5-3 10-16,2-1-1 15,5-6-12-15,1 2-7 0,8 0-7 16,6 2 0-16,0 3 3 16,4 5-1-16,-4 10 2 15,-6 3 1-15,-7 8 18 16,-11-1 15-16,-17-5 16 16,-8-3 6-16,-7-18-12 15,3-10-47-15,14-16 188 0</inkml:trace>
  <inkml:trace contextRef="#ctx0" brushRef="#br0" timeOffset="142818.798">9540 14087 1080 0,'10'-4'512'0,"3"-4"-179"15,25 3-189-15,10 0-36 16,12-1-47-16,0 2-22 0,-9 1-30 16,-8 0-66-16,-18 3-157 15,-4 7-128-15</inkml:trace>
  <inkml:trace contextRef="#ctx0" brushRef="#br0" timeOffset="143006.3127">9582 14184 1031 0,'8'1'508'0,"17"0"-157"16,14-1-61-16,17-1-90 15,3-3-51-15,2 2-81 16,-11 0 5-16,-9 3-185 16,-7 2-8-16</inkml:trace>
  <inkml:trace contextRef="#ctx0" brushRef="#br0" timeOffset="143756.0823">10468 13862 1128 0,'12'-1'463'0,"18"-4"-283"0,15 3-28 16,16-1-55-16,2 0-28 16,-2 0-40-16,-11-4-9 15,-14 0-2-15,-9 0-1 16,-12 4-12-16,-7 3-9 15,-12 1-24-15,-6 1-8 16,-10 3 5-16,0 0 7 16,-3 1 13-16,4 2 5 0,1 5-4 15,3 3 0-15,7 7-5 16,-2 4-1-16,11 7 6 16,3 4 1-16,5 4 10 15,3 3 5-15,-5 1 2 16,0-2 4-16,-7-3 1 15,-3-5 3-15,-8-6 3 16,-6-4 3-16,-12-6 2 16,-3-4-1-16,-8-8-2 15,1-3-3-15,7-5-9 16,6-1-5-16,19-3 0 16,8 3 7-16,20-1 17 15,13-1 10-15,14 2 5 16,4 1-7-16,-5 3-12 15,-3 1-7-15,-7 2-6 16,-4-4 1-16,-1-3-54 16,-4-6 426-16</inkml:trace>
  <inkml:trace contextRef="#ctx0" brushRef="#br0" timeOffset="146044.7254">11014 14313 1016 0,'-5'-4'450'0,"-4"-3"-211"15,3 4-50-15,10 0-66 16,5-2-30-16,15 3-47 15,9-3-12-15,14 5-12 16,4 7-3-16,-7 1-5 16,-7 6-3-16,-15 0-3 15,-13 2 2-15,-11 5 7 16,-6-2 2-16,-16 2 5 16,-3-3 0-16,-4-5-6 15,0-5-5-15,14-6-15 16,9 2-7-16,14-1-7 15,12 4-1-15,7 7 8 16,-2 3 4-16,-7 5 7 16,-9-2 6-16,-16 0 9 15,-11 0 5-15,-13-6 2 0,-3 1 11 16,6-13-52-16,8-2-99 16,21-10-337-16</inkml:trace>
  <inkml:trace contextRef="#ctx0" brushRef="#br0" timeOffset="146263.7811">11489 14171 902 0,'0'-7'564'0,"4"-6"4"15,-3 4-205-15,5 5-161 16,-2 4-64-16,-3 2-89 16,-1-2-27-16,0 0-54 15,0 2-46-15</inkml:trace>
  <inkml:trace contextRef="#ctx0" brushRef="#br0" timeOffset="146576.1738">11775 13871 905 0,'-10'-8'508'0,"5"-6"-119"0,2 16-189 16,1 11-52-16,10 27-84 15,-3 13-27-15,0 22-3 16,6 10-7-16,-9 6-13 16,-3 3-1-16,-4-9-36 15,-3-12-27-15,-1-18-107 16,2-18-108-16</inkml:trace>
  <inkml:trace contextRef="#ctx0" brushRef="#br0" timeOffset="146884.175">11775 14038 1292 0,'8'-15'524'15,"9"-14"-306"1,8 3-31-16,11 10-54 15,3 7-32-15,3 9-65 16,-4 7-26-16,-13 11-13 16,-8 2-4-16,-13 10 0 15,-10-1 7-15,-13 7-32 16,-7 5-18-16,-1-5-8 16,3 0-9-16,11-10 37 15,3-3 16-15,16-2 7 0,6-3 4 16,14 2 25-1,9-2 11-15,10-1 17 0,2 1 1 16,-2-4-21-16,-4-3-6 16,-12-6 2-16,-7-3-24 15,-14-6-18-15</inkml:trace>
  <inkml:trace contextRef="#ctx0" brushRef="#br0" timeOffset="147305.9019">12293 14287 1052 0,'7'-4'502'0,"6"-3"-193"16,4 1-101-16,3 9-104 15,-1 2-39-15,-1 6-40 16,-4 4-13-16,-13 3-3 16,-8 2-6-16,-7 3-15 0,0-9-2 0,6-5-16 0,5-8 0 15,11-6 10-15,8 2-1 16,9-1 13-16,6 4 8 15,3 11 5-15,-4 4 1 16,-8 7 20-16,-10 4 9 31,-22 1 43-31,-13 3 18 0,-23-3 1 0,-6-6-2 16,-3-6-34-16,6-9-14 0,17-8-27 16,5-3-55-16</inkml:trace>
  <inkml:trace contextRef="#ctx0" brushRef="#br0" timeOffset="147783.0574">12936 14115 842 0,'1'-2'438'0,"14"1"-97"0,5-1-124 16,20-2-85-16,8 3-36 16,6-2-51-16,0 1-15 15,-9 2-57-15,-8 0-65 16,-11 1-164-16,-6 2-158 16</inkml:trace>
  <inkml:trace contextRef="#ctx0" brushRef="#br0" timeOffset="147986.1051">12999 14230 988 0,'6'0'487'0,"18"0"-156"15,10-1-22-15,14 0-81 16,1 1-47-16,-3 0-85 15,-5 1-30-15,-12 0-35 16,-2 0-9-16,-7-1-114 16</inkml:trace>
  <inkml:trace contextRef="#ctx0" brushRef="#br0" timeOffset="149376.3509">13756 14102 567 0,'5'-7'357'16,"3"-5"-41"-16,7-5-132 15,3-1-41-15,8-11-46 16,0-6 3-16,0-7 34 15,-3-3 5-15,-6 4 15 16,-4 6-9-16,-7 15-59 16,-5 6-19-16,-5 13-59 15,-2 6-18-15,-2 10-15 16,-1 5-1-16,1 18 1 0,0 6 0 16,5 14 5-16,1-2 4 0,5 1 12 15,0-4 4-15,5-12 7 16,4-3 1-16,-4-15 3 15,1-4 1-15,-8-11 8 32,-4-1 4-32,-9-4 2 0,-7-3-2 15,-7 3-11-15,-5-2-6 16,0 2-4-16,4 2-19 16,4-3-28-16,7 3-5 15,13-4-17-15,3 0 20 16,13-1 23-16,13 0 5 15,9 0 14-15,5 1 2 16,5 2 3-16,-6 0 2 0,-2 0 2 16,-1 0 2-16,-6-3-140 15</inkml:trace>
  <inkml:trace contextRef="#ctx0" brushRef="#br0" timeOffset="149688.4244">14295 14102 1320 0,'-1'-1'620'0,"-2"0"-217"16,2 1-114-16,0-2-121 15,0 2-33-15,0-1-70 16,0 0-22-16,-1 0-38 16,2 0-54-16,0 0-491 15</inkml:trace>
  <inkml:trace contextRef="#ctx0" brushRef="#br0" timeOffset="154056.1472">14770 14131 672 0,'-16'-8'408'0,"-12"-7"-61"0,8-3-118 15,8-5-41-15,7-6-83 16,8 0-28-16,14-3-13 15,5 7 7-15,11 8 3 16,2 12-5-16,0 15-28 16,1 10-19-16,-12 16-11 15,-12 4-2-15,-24 10 2 16,-15 0 3-16,-21 5 2 16,-1-2-13-16,5-8-81 15,6-6-33-15,16-15-22 16,6-7 17-16,7-15 84 15,5-5 32-15,5-13 23 16,10-5 17-16,6 2 35 16,7 1 23-16,14 11 12 15,-1 7-9-15,2 12-28 16,-4 4-16-16,-14 8-15 0,-5-1-8 16,-9-3-10-16,-2-3-3 15,-1-11-42-15,-1-4-48 16</inkml:trace>
  <inkml:trace contextRef="#ctx0" brushRef="#br0" timeOffset="154493.5432">15524 14120 1034 0,'-4'0'491'15,"4"0"-194"-15,8 0-73 16,17 1-82-16,5-1-44 15,17-2-50-15,2 0-19 0,3 2-17 16,0 1-41-16,-17 2-148 16,-11 3-112-16</inkml:trace>
  <inkml:trace contextRef="#ctx0" brushRef="#br0" timeOffset="154650.0599">15548 14234 981 0,'1'3'496'0,"9"-1"-124"16,9 2-101-16,20 0-95 15,4 0-50-15,14 0-68 16,3-1-38-16</inkml:trace>
  <inkml:trace contextRef="#ctx0" brushRef="#br0" timeOffset="155228.332">16678 14193 947 0,'-19'0'418'0,"-25"-1"-210"15,-7-7-41-15,-5-8-57 16,0-6-24-16,12-5-25 16,12 1-16-16,21-4-24 15,14 7-15-15,20-2-15 16,10 8 6-16,14 10 28 16,1 4 21-16,-2 14 16 15,-1 10-4-15,-12 9-18 16,-7 5-10-16,-26 8-1 0,-13 4-1 15,-24 7-1-15,-15 6 1 16,-13-2-9-16,-3-5-2 16,7-13-46-16,12-12-20 15,19-23-9-15,10-7 1 16,16-15 44-16,7-2 31 16,20 2 47-16,9 5 14 15,16 11 12-15,7 7-8 16,0 16-40-16,-3 4-13 0,-8 5 15 15,-11-4-57-15,-3-7-489 16</inkml:trace>
  <inkml:trace contextRef="#ctx0" brushRef="#br0" timeOffset="155806.9986">17266 13955 1197 0,'4'-4'530'0,"4"-2"-286"16,4 11-46-16,2 14-87 16,2 16-37-16,7 17-32 15,-2 7-10-15,-3 13-13 16,-3 0-5-16,-9 1-1 16,-2-7-2-16,1-17 2 15,0-16 1-15,4-17 12 16,4-11 8-16,4-17 18 15,1-9 8-15,8-22 7 16,-3-7-4-16,6-13-5 16,-3-6-3-16,-2 2-18 15,4 3-4-15,-10 9-20 16,-3 5-8-16,-10 9-4 16,-6 9-4-16,-4 11-15 0,0 13-106 15</inkml:trace>
  <inkml:trace contextRef="#ctx0" brushRef="#br0" timeOffset="165584.8316">7610 15566 1013 0,'-6'0'490'0,"-5"5"-196"16,2 15-147-16,4 9-33 16,5 24-53-16,5 16-8 15,3 17-6-15,-2 6-8 16,1-6-10-16,-5-7-5 0,-2-20-4 16,0-11-1-1,-2-17-28-15,-2-11-36 0,1-19-125 16,-2-9-113-16</inkml:trace>
  <inkml:trace contextRef="#ctx0" brushRef="#br0" timeOffset="165904.853">7520 15602 792 0,'4'-5'417'0,"10"-9"-97"16,9 0-68-16,17 4-96 15,11 2-40-15,13 10-56 16,5 8-33-16,-16 8-7 15,-12 3-3-15,-24 6 18 16,-14 3 18-16,-16 6 18 16,-11 1 4-16,-20 0-14 15,-8-7-16-15,-7-9-31 16,5-5-82-16,15-12-319 16</inkml:trace>
  <inkml:trace contextRef="#ctx0" brushRef="#br0" timeOffset="166264.4723">7922 16101 1177 0,'0'5'515'16,"0"4"-246"-16,2 12-166 15,0 6-25-15,1 14-40 16,-1 4-15-16,0 1-10 16,-2-3-2-16,0-7-7 15,3-5-43-15,-3-16-187 16</inkml:trace>
  <inkml:trace contextRef="#ctx0" brushRef="#br0" timeOffset="166545.3499">7957 16109 960 0,'12'-6'464'0,"14"-10"-183"0,2 7-92 16,-2 11-93-16,-3 5-27 16,-15 14-1-16,-8 5 2 15,-18 15-13-15,-7 0-7 16,-5 3-32-16,1-5-5 0,11-12-4 15,4-6-2-15,7-12-14 16,4-5-3-16,11-2 0 16,8-2 1-16,15 1 22 15,2 2 8-15,0 4 2 16,1 3 2-16,-8 2-7 16,-6-4 31-16,-5-1-75 15</inkml:trace>
  <inkml:trace contextRef="#ctx0" brushRef="#br0" timeOffset="166951.4853">8259 16391 1221 0,'7'-2'507'0,"12"-2"-304"0,2-1-56 16,-4 5-71-16,2 3-27 16,-4 9-29-16,-4 1-4 15,-9 2-2-15,-1 0 1 16,-6-3 0-16,-1-2 2 0,6-5 0 15,-4 3-6-15,7-8-9 16,1 1-5-16,1 2-7 16,-5-3 2-16,0 0 4 15,0 0 3-15,3 6 5 16,5 11 4-16,-8 34 25 16,-23-31 4-16,-3-7 8 15,-5-3 11-15,6-12-121 16,6-6-262-16</inkml:trace>
  <inkml:trace contextRef="#ctx0" brushRef="#br0" timeOffset="167309.3833">8864 15996 1146 0,'2'0'533'0,"0"-5"-241"15,6 0-110-15,14 2-105 16,5 0-42-16,14 1-28 16,2 4 14-16,-3-1-117 15,-6 1-83-15</inkml:trace>
  <inkml:trace contextRef="#ctx0" brushRef="#br0" timeOffset="167480.8435">8865 16096 898 0,'-4'6'522'15,"2"4"-69"-15,12-3-266 16,13-2-57-16,21 0-78 0,5-4-16 15,13 2 45-15,1 2-88 16</inkml:trace>
  <inkml:trace contextRef="#ctx0" brushRef="#br0" timeOffset="168098.1524">9644 15732 966 0,'12'0'381'0,"16"-1"-243"0,10 1-49 0,12 1-20 16,0-1-17-16,-3-3-18 15,-3-2-4-15,-15-1 4 16,-6-1 2-16,-15 0-7 15,-7 2-8-15,-8-2-18 16,-5 3-6-16,-5 5-10 16,-4 4 1-16,2 8 1 15,0 1-1-15,2 5 1 16,4 2 4-16,9 8 8 16,1 1 12-16,10 8 8 15,3 6 0-15,-5 2 1 16,2 4-3-16,-2-4 3 15,-4 3 0-15,-4-5-1 16,-6-4 1-16,-8-3 2 16,-2-7 2-16,-8-13 8 0,2-6 1 15,-2-14-8-15,4-5-5 16,10-3-19-16,5 0-8 16,15 7 3-16,8-1 2 15,9 5 4-15,8 6 7 16,2 1-6-16,8 2-1 15,4 1-23-15,2-5-48 16</inkml:trace>
  <inkml:trace contextRef="#ctx0" brushRef="#br0" timeOffset="168520.7728">10110 16172 1134 0,'2'-3'477'0,"9"-5"-290"15,6 0-37-15,9 7-69 16,7-2-21-16,1 5-19 0,-5 3-6 15,-14 2-10-15,-5 7 1 16,-12 7 0-16,-9 1 0 16,-10 3-3-16,-6-2-1 15,-2-8-3-15,9-5-4 16,12-5-15-16,10-4-5 16,13 0-6-16,7 1 1 15,6 2 8-15,4 4 0 16,-6 7 1-16,-7 5 0 15,-12 7 12-15,-14 2 14 0,-14 1 22 16,-9-2 6 0,-14-11 2-16,-3-8-4 0,2-13-75 15,5-8-64-15,13-14-215 16</inkml:trace>
  <inkml:trace contextRef="#ctx0" brushRef="#br0" timeOffset="168974.1223">10304 15601 925 0,'-6'-11'438'16,"-1"-14"-183"-16,7 4-68 15,4-1-83-15,10 1-10 0,5 9-10 16,0 0-5-16,10 12-22 15,-3 8-20-15,-3 11-19 16,-8 6 12-16,-19 7 16 16,-12 3 1-16,-14 2-1 15,0 0-15-15,7-7-18 16,7-5-5-16,11-13-8 16,5-7-2-16,12-5 1 15,3-3 1-15,11 0 7 16,5 0-2-16,4 3-1 15,2 3 4-15,-1 3-13 16</inkml:trace>
  <inkml:trace contextRef="#ctx0" brushRef="#br0" timeOffset="169192.4367">10686 16043 1483 0,'5'5'647'0,"1"2"-354"16,-1-3-133-16,1-1-56 16,-1-3-51-16,-4-3-16 0,-1 2-477 15</inkml:trace>
  <inkml:trace contextRef="#ctx0" brushRef="#br0" timeOffset="169677.7908">11057 15703 1092 0,'0'0'460'0,"0"7"-242"16,4 14-58-16,1 26-73 15,-1 20 1-15,1 23-25 16,-2 6-6-16,-2 2-16 16,-1-13-7-16,-2-16-13 15,-1-11-2-15,0-26-24 16,2-12-52-16,2-22-182 16,0-8-166-16</inkml:trace>
  <inkml:trace contextRef="#ctx0" brushRef="#br0" timeOffset="170038.0731">11041 15736 1320 0,'10'-13'545'15,"14"-14"-340"-15,9 8-57 16,13 11-72-16,3 5-36 15,4 14-29-15,0 6-3 16,-11 8 0-16,-6 3-5 0,-21 10-2 16,-15 6 0-16,-18 10 2 15,-11 1 3-15,-9-7 1 16,-1-10 3-16,6-14 1 16,8-8-2-16,11-7-2 15,7-4-5-15,5-5-4 16,5 7 0-16,11 2 8 15,6 7 7-15,8 6 15 16,-2-2 3-16,-1 4 2 16,0-3 0-16,-8-2-9 15,-2-3-2-15,-4-6-5 16,-1-5-62-16</inkml:trace>
  <inkml:trace contextRef="#ctx0" brushRef="#br0" timeOffset="170428.6193">11517 16242 742 0,'10'-13'475'0,"7"-8"23"15,10 4-309-15,4 2-15 16,2 8-81-16,1 2-25 0,-5 9-29 16,-7 6-11-16,-8 6-5 15,-9 4-1-15,-11 2-3 16,-5 0 1-16,-9-5-4 16,0-1-1-16,7-8-9 15,7-3-5-15,9-2-3 16,8 1-2-16,6 0 2 15,-1 1 2-15,4 7 0 16,-5 0 0-16,-10 8 15 16,-3-1 13-16,-17 4 17 15,-12 1 5-15,-14-9-6 16,-7-3 1-16,2-15-87 16,8-5-63-16</inkml:trace>
  <inkml:trace contextRef="#ctx0" brushRef="#br0" timeOffset="170742.0203">12194 15990 851 0,'8'-4'465'15,"7"-3"-55"-15,13 4-294 16,5 3-24-16,10 5-59 15,3 3-12-15,-7-3-156 16,-5-1-352-16</inkml:trace>
  <inkml:trace contextRef="#ctx0" brushRef="#br0" timeOffset="170908.1291">12183 16096 796 0,'-1'6'442'16,"-2"3"-52"-16,7 2-125 0,15-3-93 16,9-1-37-16,15-3-68 15,10 0-12-15,8-4-31 16,0-6-51-16</inkml:trace>
  <inkml:trace contextRef="#ctx0" brushRef="#br0" timeOffset="171345.5425">13106 15640 908 0,'-23'15'423'15,"-18"12"-173"-15,-16 31-124 16,-3 18-19-16,9 21-56 16,13 3-27-16,26-1-23 0,16-9-1 15,27-17 2-15,14-10 3 16,20-26-13-16,5-14-53 15,4-26-414-15</inkml:trace>
  <inkml:trace contextRef="#ctx0" brushRef="#br0" timeOffset="171642.3263">13327 16024 902 0,'0'-6'436'15,"2"-10"-177"-15,1-5-89 16,3-1-22-16,3-6-32 16,-1 4-12-16,1 6-8 15,1 2-4-15,-7 6-15 16,2 7-10-16,-4 10-25 15,0 10-13-15,1 19-17 16,1 10-4-16,-3 7-1 16,0 1-1-16,2-4-11 15,0-6-67-15,6-13-458 16</inkml:trace>
  <inkml:trace contextRef="#ctx0" brushRef="#br0" timeOffset="171876.6513">13527 15662 1059 0,'10'-1'512'0,"18"1"-182"16,3 9-135-16,9 31-102 16,1 17-20-16,-4 30-17 15,-5 9-4-15,-19 3-9 16,-13-4-5-16,-21-10-9 15,-2-2-5-15,-9-20-4 16,-1-11-14-16,6-31-112 16,-1-21-73-16</inkml:trace>
  <inkml:trace contextRef="#ctx0" brushRef="#br0" timeOffset="172212.6592">13785 15543 1200 0,'2'-8'501'16,"9"-11"-307"-16,7 8-42 15,9 5-63-15,3 6-23 16,4 15-20-16,-4 0-10 16,-9 11 3-16,-9 0 5 0,-19 1 3 15,-7 4-2-15,-2-7-15 16,3-5-8-16,8-9-9 16,9-10-1-16,14-7-4 15,9-4-2 1,10 3-1-16,0 1-8 15,-2 7-130-15,-8 7-494 16</inkml:trace>
  <inkml:trace contextRef="#ctx0" brushRef="#br0" timeOffset="172400.3573">14057 16085 1467 0,'5'-2'605'15,"-1"-3"-365"-15,9 3-150 16,1-1-14-16,4 2-132 16</inkml:trace>
  <inkml:trace contextRef="#ctx0" brushRef="#br0" timeOffset="173617.8489">14706 16057 638 0,'-11'5'356'0,"-18"1"-45"16,-1-6-52-16,-6-12-87 15,2-9-30-15,7-11-66 16,6-5-22-16,19-7-27 16,3 2-18-16,17 6-6 15,6 7 11-15,5 15 9 16,-1 8 6-16,6 20-3 16,-3 12-10-16,-2 15-2 0,-3 8 5 15,-22 2 14-15,-9-1 2 0,-21-2 1 16,-7-5-6-16,0-5-15 15,2-6 1-15,3-13-21 16,3-6-6-16,1-16-4 16,3-6-7-16,8-4 13 15,7 1 5-15,14-1 16 16,9 4 5-16,15 4 13 16,2 3 9-16,6 8 1 15,-3 3 3-15,-10 7 0 16,0 5-6-16,-4-1-11 15,-4 1 0-15,2-7-96 16,1-7-577-16</inkml:trace>
  <inkml:trace contextRef="#ctx0" brushRef="#br0" timeOffset="173947.4876">15194 15953 768 0,'2'0'425'0,"9"-4"-9"15,4 3-174-15,11-5-72 16,9 2-34-16,10 2-75 16,3 1-30-16,-3 1-2 15,-2 3-55-15,-17 2-161 16,-7 1-319-16</inkml:trace>
  <inkml:trace contextRef="#ctx0" brushRef="#br0" timeOffset="174103.4443">15195 16077 1274 0,'6'0'541'16,"12"-1"-321"-16,10-2-50 15,15 2-65-15,9 0-44 16,9 3 9-16,-3 2-91 0</inkml:trace>
  <inkml:trace contextRef="#ctx0" brushRef="#br0" timeOffset="174728.2885">16376 15896 759 0,'-29'4'431'0,"-23"2"-112"15,-6-13-82-15,6-7-27 0,12-17-95 16,11-1-37-16,19-5-51 16,8-1-23-16,11 9-10 15,7 2 7-15,15 9 19 16,5 9 10-16,8 10 7 16,1 12-8-16,-4 17-10 15,-5 7 0-15,-21 15 8 16,-13 2 4-16,-26 5 1 15,-12-2-1-15,-12-11-13 16,-1-3-4-16,2-13-8 16,4-7 2-16,10-11-9 15,8-9-5-15,11-9-6 16,8-5-5-16,14-1 17 16,4-3 16-16,13 5 30 15,4 1 13-15,12 9 3 16,3 9-9-16,-4 6-15 15,-3 4-10-15,-12-2-6 16,-7-2 24-16,-3-4-108 0</inkml:trace>
  <inkml:trace contextRef="#ctx0" brushRef="#br0" timeOffset="175446.8975">16965 15573 1297 0,'3'-4'539'0,"5"4"-361"0,2 14-52 16,6 27-67-16,0 14-40 15,1 28-7-15,4 9 0 16,2 0-1-16,-2-9 1 16,-2-24 4-16,-3-17 0 15,-5-25 10-15,3-8 9 16,2-23 18-16,3-12 8 16,4-24 31-16,-4-18 7 15,-1-15-22-15,1 3-10 16,-2 8-42-16,2 20-20 0,-7 26-2 15,-3 7-6-15,-4 22-10 16,1 8-3-16,0 20-2 16,-1 10 5-16,3 19 5 15,4 6 3-15,5 7 2 16,3-3-1-16,1-15-3 16,-2-8-2-16,-3-21 3 15,-4-6 2-15,4-14 15 16,-1-14 5-16,-1-18 7 15,4-6 1-15,0-19 39 16,0-9 6-16,6-17 14 16,6-1 0-16,0 5-46 15,-1 13-7-15,-12 21-19 16,-11 4 0-16,-8 15 1 16,-4 1-2-16,-6 5-5 15,4 6-4-15,0 4-40 16,-2 2-20-16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18/1/2022</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20147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10</a:t>
            </a:fld>
            <a:endParaRPr lang="el-GR"/>
          </a:p>
        </p:txBody>
      </p:sp>
    </p:spTree>
    <p:extLst>
      <p:ext uri="{BB962C8B-B14F-4D97-AF65-F5344CB8AC3E}">
        <p14:creationId xmlns:p14="http://schemas.microsoft.com/office/powerpoint/2010/main" val="44134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207387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167367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244029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193661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279963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23</a:t>
            </a:fld>
            <a:endParaRPr lang="el-GR"/>
          </a:p>
        </p:txBody>
      </p:sp>
    </p:spTree>
    <p:extLst>
      <p:ext uri="{BB962C8B-B14F-4D97-AF65-F5344CB8AC3E}">
        <p14:creationId xmlns:p14="http://schemas.microsoft.com/office/powerpoint/2010/main" val="79179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18-Jan-22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18-Jan-22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18-Jan-22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3.xml"/></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6.xml"/></Relationships>
</file>

<file path=ppt/slides/_rels/slide2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4063309"/>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smtClean="0">
                    <a:latin typeface="Calibri" panose="020F0502020204030204" pitchFamily="34" charset="0"/>
                    <a:cs typeface="Calibri" panose="020F0502020204030204" pitchFamily="34" charset="0"/>
                  </a:rPr>
                  <a:t>Ας βάλουμε μια εξωτερική αντίσταση </a:t>
                </a:r>
                <a14:m>
                  <m:oMath xmlns:m="http://schemas.openxmlformats.org/officeDocument/2006/math">
                    <m:r>
                      <a:rPr lang="en-US" i="1">
                        <a:latin typeface="Cambria Math" panose="02040503050406030204" pitchFamily="18" charset="0"/>
                      </a:rPr>
                      <m:t>𝑅</m:t>
                    </m:r>
                  </m:oMath>
                </a14:m>
                <a:r>
                  <a:rPr lang="el-GR" dirty="0" smtClean="0">
                    <a:latin typeface="Calibri" panose="020F0502020204030204" pitchFamily="34" charset="0"/>
                    <a:cs typeface="Calibri" panose="020F0502020204030204" pitchFamily="34" charset="0"/>
                  </a:rPr>
                  <a:t> στο κύκλωμα (που πλέον τώρα είναι διαφορετικό σε σχέση με πριν)</a:t>
                </a:r>
                <a:endParaRPr lang="en-US" dirty="0" smtClean="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a:t>
                </a:r>
                <a:r>
                  <a:rPr lang="el-GR" dirty="0" smtClean="0">
                    <a:latin typeface="Calibri" panose="020F0502020204030204" pitchFamily="34" charset="0"/>
                    <a:cs typeface="Calibri" panose="020F0502020204030204" pitchFamily="34" charset="0"/>
                  </a:rPr>
                  <a:t> διαφορά δυναμικού στα άκρα της αντίστασης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είναι </a:t>
                </a:r>
                <a:endParaRPr lang="el-GR" dirty="0">
                  <a:latin typeface="Calibri" panose="020F0502020204030204" pitchFamily="34" charset="0"/>
                  <a:cs typeface="Calibri" panose="020F0502020204030204" pitchFamily="34" charset="0"/>
                </a:endParaRPr>
              </a:p>
              <a:p>
                <a:pPr marL="365760" lvl="1" indent="0">
                  <a:buNone/>
                </a:pPr>
                <a:endParaRPr lang="en-US" sz="900"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l-GR"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r>
                        <a:rPr lang="en-US" b="0" i="1" smtClean="0">
                          <a:latin typeface="Cambria Math" panose="02040503050406030204" pitchFamily="18" charset="0"/>
                        </a:rPr>
                        <m:t>)</m:t>
                      </m:r>
                    </m:oMath>
                  </m:oMathPara>
                </a14:m>
                <a:endParaRPr lang="en-US" b="0"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Σύμφωνα με τη σχέση που υπολογίσαμε πριν, θα έχουμε</a:t>
                </a:r>
                <a:endParaRPr lang="el-GR" dirty="0">
                  <a:latin typeface="Calibri" panose="020F0502020204030204" pitchFamily="34" charset="0"/>
                  <a:cs typeface="Calibri" panose="020F0502020204030204" pitchFamily="34" charset="0"/>
                </a:endParaRPr>
              </a:p>
              <a:p>
                <a:pPr lvl="1"/>
                <a:endParaRPr lang="en-US" sz="80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l-GR" b="0"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b="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     οπότε</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απ’τις δυο σχέσεις</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smtClean="0">
                  <a:latin typeface="Calibri" panose="020F0502020204030204" pitchFamily="34" charset="0"/>
                  <a:cs typeface="Calibri" panose="020F0502020204030204" pitchFamily="34" charset="0"/>
                </a:endParaRPr>
              </a:p>
              <a:p>
                <a:pPr lvl="1"/>
                <a:endParaRPr lang="el-GR" sz="9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πλέον το ρεύμα εξαρτάται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τόσο</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από την </a:t>
                </a:r>
                <a14:m>
                  <m:oMath xmlns:m="http://schemas.openxmlformats.org/officeDocument/2006/math">
                    <m:r>
                      <a:rPr lang="en-US" i="1" dirty="0" smtClean="0">
                        <a:latin typeface="Cambria Math" panose="02040503050406030204" pitchFamily="18" charset="0"/>
                      </a:rPr>
                      <m:t>𝑅</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όσο κι από την </a:t>
                </a:r>
                <a14:m>
                  <m:oMath xmlns:m="http://schemas.openxmlformats.org/officeDocument/2006/math">
                    <m:r>
                      <a:rPr lang="en-US" b="1" i="1">
                        <a:latin typeface="Cambria Math" panose="02040503050406030204" pitchFamily="18" charset="0"/>
                      </a:rPr>
                      <m:t>𝒓</m:t>
                    </m:r>
                  </m:oMath>
                </a14:m>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4"/>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35857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710292"/>
            <a:ext cx="3276600" cy="2256277"/>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r>
              <a:rPr lang="el-GR" sz="2200" dirty="0" smtClean="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
            </a:r>
            <a:br>
              <a:rPr lang="en-US" sz="2200" dirty="0" smtClean="0">
                <a:latin typeface="Calibri" panose="020F0502020204030204" pitchFamily="34" charset="0"/>
                <a:cs typeface="Calibri" panose="020F0502020204030204" pitchFamily="34" charset="0"/>
              </a:rPr>
            </a:br>
            <a:endParaRPr lang="en-US" sz="2200" i="1" dirty="0" smtClean="0">
              <a:latin typeface="Calibri" panose="020F0502020204030204" pitchFamily="34" charset="0"/>
              <a:cs typeface="Calibri" panose="020F0502020204030204" pitchFamily="34" charset="0"/>
            </a:endParaRPr>
          </a:p>
          <a:p>
            <a:pPr marL="685800" lvl="2" indent="0">
              <a:buNone/>
            </a:pPr>
            <a:endParaRPr lang="en-US" b="1" dirty="0" smtClean="0">
              <a:latin typeface="Calibri" panose="020F0502020204030204" pitchFamily="34" charset="0"/>
              <a:ea typeface="Cambria Math" panose="02040503050406030204" pitchFamily="18"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1600" y="2014062"/>
            <a:ext cx="952507" cy="952507"/>
          </a:xfrm>
          <a:prstGeom prst="rect">
            <a:avLst/>
          </a:prstGeom>
        </p:spPr>
      </p:pic>
      <p:pic>
        <p:nvPicPr>
          <p:cNvPr id="8" name="Picture 7"/>
          <p:cNvPicPr>
            <a:picLocks noChangeAspect="1"/>
          </p:cNvPicPr>
          <p:nvPr/>
        </p:nvPicPr>
        <p:blipFill>
          <a:blip r:embed="rId4"/>
          <a:stretch>
            <a:fillRect/>
          </a:stretch>
        </p:blipFill>
        <p:spPr>
          <a:xfrm>
            <a:off x="590549" y="3110066"/>
            <a:ext cx="8020050" cy="3371850"/>
          </a:xfrm>
          <a:prstGeom prst="rect">
            <a:avLst/>
          </a:prstGeom>
        </p:spPr>
      </p:pic>
      <p:sp>
        <p:nvSpPr>
          <p:cNvPr id="9" name="Bent Arrow 8"/>
          <p:cNvSpPr/>
          <p:nvPr/>
        </p:nvSpPr>
        <p:spPr>
          <a:xfrm rot="16200000" flipH="1">
            <a:off x="2863520" y="1022681"/>
            <a:ext cx="902361" cy="3733799"/>
          </a:xfrm>
          <a:prstGeom prst="bentArrow">
            <a:avLst>
              <a:gd name="adj1" fmla="val 8719"/>
              <a:gd name="adj2" fmla="val 23938"/>
              <a:gd name="adj3" fmla="val 32785"/>
              <a:gd name="adj4" fmla="val 28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50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smtClean="0">
                    <a:latin typeface="Calibri" panose="020F0502020204030204" pitchFamily="34" charset="0"/>
                    <a:cs typeface="Calibri" panose="020F0502020204030204" pitchFamily="34" charset="0"/>
                  </a:rPr>
                  <a:t>Πολλαπλασιάζοντας με </a:t>
                </a:r>
                <a14:m>
                  <m:oMath xmlns:m="http://schemas.openxmlformats.org/officeDocument/2006/math">
                    <m:r>
                      <a:rPr lang="el-GR" i="1">
                        <a:latin typeface="Cambria Math" panose="02040503050406030204" pitchFamily="18" charset="0"/>
                      </a:rPr>
                      <m:t>𝛪</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έχουμε </a:t>
                </a:r>
                <a:endParaRPr lang="en-US" dirty="0" smtClean="0">
                  <a:latin typeface="Calibri" panose="020F0502020204030204" pitchFamily="34" charset="0"/>
                  <a:cs typeface="Calibri" panose="020F0502020204030204" pitchFamily="34" charset="0"/>
                </a:endParaRPr>
              </a:p>
              <a:p>
                <a:pPr lvl="1"/>
                <a:endParaRPr lang="en-US" sz="500"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r>
                        <a:rPr lang="en-US" b="1"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𝑠𝑜𝑢𝑟𝑐𝑒</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𝑟</m:t>
                          </m:r>
                        </m:sub>
                      </m:sSub>
                    </m:oMath>
                  </m:oMathPara>
                </a14:m>
                <a:endParaRPr lang="el-GR"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ea typeface="Cambria Math" panose="02040503050406030204" pitchFamily="18" charset="0"/>
                    <a:cs typeface="Calibri" panose="020F0502020204030204" pitchFamily="34" charset="0"/>
                  </a:rPr>
                  <a:t>Αυτό σημαίνει ότι η συνολική ισχύς κατανέμεται τόσο στην εξωτερική αντίσταση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ea typeface="Cambria Math" panose="02040503050406030204" pitchFamily="18" charset="0"/>
                    <a:cs typeface="Calibri" panose="020F0502020204030204" pitchFamily="34" charset="0"/>
                  </a:rPr>
                  <a:t>Στην πράξη, 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είναι αρκετά μεγαλύτερη από την </a:t>
                </a:r>
                <a14:m>
                  <m:oMath xmlns:m="http://schemas.openxmlformats.org/officeDocument/2006/math">
                    <m:r>
                      <a:rPr lang="en-US" b="1" i="1" dirty="0" smtClean="0">
                        <a:latin typeface="Cambria Math" panose="02040503050406030204" pitchFamily="18" charset="0"/>
                        <a:ea typeface="Cambria Math" panose="02040503050406030204" pitchFamily="18" charset="0"/>
                      </a:rPr>
                      <m:t>𝒓</m:t>
                    </m:r>
                  </m:oMath>
                </a14:m>
                <a:endParaRPr lang="el-GR" b="1" dirty="0" smtClean="0">
                  <a:latin typeface="Calibri" panose="020F0502020204030204" pitchFamily="34" charset="0"/>
                  <a:ea typeface="Cambria Math" panose="02040503050406030204" pitchFamily="18" charset="0"/>
                  <a:cs typeface="Calibri" panose="020F0502020204030204" pitchFamily="34" charset="0"/>
                </a:endParaRPr>
              </a:p>
              <a:p>
                <a:pPr lvl="2"/>
                <a:r>
                  <a:rPr lang="el-GR" dirty="0" smtClean="0">
                    <a:latin typeface="Calibri" panose="020F0502020204030204" pitchFamily="34" charset="0"/>
                    <a:ea typeface="Cambria Math" panose="02040503050406030204" pitchFamily="18" charset="0"/>
                    <a:cs typeface="Calibri" panose="020F0502020204030204" pitchFamily="34" charset="0"/>
                  </a:rPr>
                  <a:t>Όσο «γερνάει» η μπαταρία</a:t>
                </a:r>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τόσο </a:t>
                </a:r>
                <a:endParaRPr lang="en-US" dirty="0" smtClean="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r>
                  <a:rPr lang="el-GR" dirty="0" smtClean="0">
                    <a:latin typeface="Calibri" panose="020F0502020204030204" pitchFamily="34" charset="0"/>
                    <a:ea typeface="Cambria Math" panose="02040503050406030204" pitchFamily="18" charset="0"/>
                    <a:cs typeface="Calibri" panose="020F0502020204030204" pitchFamily="34"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smtClean="0">
                    <a:latin typeface="Calibri" panose="020F0502020204030204" pitchFamily="34" charset="0"/>
                    <a:ea typeface="Cambria Math" panose="02040503050406030204" pitchFamily="18" charset="0"/>
                    <a:cs typeface="Calibri" panose="020F0502020204030204" pitchFamily="34" charset="0"/>
                  </a:rPr>
                  <a:t> της</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Μπορούμε να συμπεράνουμε</a:t>
                </a:r>
                <a:br>
                  <a:rPr lang="el-GR" dirty="0" smtClean="0">
                    <a:latin typeface="Calibri" panose="020F0502020204030204" pitchFamily="34" charset="0"/>
                    <a:ea typeface="Cambria Math" panose="02040503050406030204" pitchFamily="18" charset="0"/>
                    <a:cs typeface="Calibri" panose="020F0502020204030204" pitchFamily="34" charset="0"/>
                  </a:rPr>
                </a:br>
                <a:r>
                  <a:rPr lang="el-GR" dirty="0" smtClean="0">
                    <a:latin typeface="Calibri" panose="020F0502020204030204" pitchFamily="34" charset="0"/>
                    <a:ea typeface="Cambria Math" panose="02040503050406030204" pitchFamily="18" charset="0"/>
                    <a:cs typeface="Calibri" panose="020F0502020204030204" pitchFamily="34" charset="0"/>
                  </a:rPr>
                  <a:t>ότι η μπαταρία είναι μια </a:t>
                </a:r>
                <a:r>
                  <a:rPr lang="el-GR" b="1" dirty="0" smtClean="0">
                    <a:latin typeface="Calibri" panose="020F0502020204030204" pitchFamily="34" charset="0"/>
                    <a:ea typeface="Cambria Math" panose="02040503050406030204" pitchFamily="18" charset="0"/>
                    <a:cs typeface="Calibri" panose="020F0502020204030204" pitchFamily="34" charset="0"/>
                  </a:rPr>
                  <a:t>πηγή</a:t>
                </a:r>
                <a:br>
                  <a:rPr lang="el-GR" b="1" dirty="0" smtClean="0">
                    <a:latin typeface="Calibri" panose="020F0502020204030204" pitchFamily="34" charset="0"/>
                    <a:ea typeface="Cambria Math" panose="02040503050406030204" pitchFamily="18" charset="0"/>
                    <a:cs typeface="Calibri" panose="020F0502020204030204" pitchFamily="34" charset="0"/>
                  </a:rPr>
                </a:br>
                <a:r>
                  <a:rPr lang="el-GR" b="1" dirty="0" smtClean="0">
                    <a:latin typeface="Calibri" panose="020F0502020204030204" pitchFamily="34" charset="0"/>
                    <a:ea typeface="Cambria Math" panose="02040503050406030204" pitchFamily="18" charset="0"/>
                    <a:cs typeface="Calibri" panose="020F0502020204030204" pitchFamily="34" charset="0"/>
                  </a:rPr>
                  <a:t>σταθερής ΗΕΔ</a:t>
                </a:r>
              </a:p>
              <a:p>
                <a:pPr lvl="2"/>
                <a:r>
                  <a:rPr lang="el-GR" b="1" dirty="0" smtClean="0">
                    <a:latin typeface="Calibri" panose="020F0502020204030204" pitchFamily="34" charset="0"/>
                    <a:ea typeface="Cambria Math" panose="02040503050406030204" pitchFamily="18" charset="0"/>
                    <a:cs typeface="Calibri" panose="020F0502020204030204" pitchFamily="34" charset="0"/>
                  </a:rPr>
                  <a:t>Όχι</a:t>
                </a:r>
                <a:r>
                  <a:rPr lang="el-GR" dirty="0" smtClean="0">
                    <a:latin typeface="Calibri" panose="020F0502020204030204" pitchFamily="34" charset="0"/>
                    <a:ea typeface="Cambria Math" panose="02040503050406030204" pitchFamily="18" charset="0"/>
                    <a:cs typeface="Calibri" panose="020F0502020204030204" pitchFamily="34" charset="0"/>
                  </a:rPr>
                  <a:t> σταθερού ρεύματος</a:t>
                </a:r>
              </a:p>
              <a:p>
                <a:pPr lvl="2"/>
                <a:r>
                  <a:rPr lang="el-GR" b="1" dirty="0" smtClean="0">
                    <a:latin typeface="Calibri" panose="020F0502020204030204" pitchFamily="34" charset="0"/>
                    <a:ea typeface="Cambria Math" panose="02040503050406030204" pitchFamily="18" charset="0"/>
                    <a:cs typeface="Calibri" panose="020F0502020204030204" pitchFamily="34" charset="0"/>
                  </a:rPr>
                  <a:t>Όχι</a:t>
                </a:r>
                <a:r>
                  <a:rPr lang="el-GR" dirty="0" smtClean="0">
                    <a:latin typeface="Calibri" panose="020F0502020204030204" pitchFamily="34" charset="0"/>
                    <a:ea typeface="Cambria Math" panose="02040503050406030204" pitchFamily="18" charset="0"/>
                    <a:cs typeface="Calibri" panose="020F0502020204030204" pitchFamily="34" charset="0"/>
                  </a:rPr>
                  <a:t> σταθερής διαφοράς δυναμικού</a:t>
                </a:r>
                <a:endParaRPr lang="el-GR"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4"/>
                <a:stretch>
                  <a:fillRect t="-914"/>
                </a:stretch>
              </a:blipFill>
            </p:spPr>
            <p:txBody>
              <a:bodyPr/>
              <a:lstStyle/>
              <a:p>
                <a:r>
                  <a:rPr lang="el-GR">
                    <a:noFill/>
                  </a:rPr>
                  <a:t> </a:t>
                </a:r>
              </a:p>
            </p:txBody>
          </p:sp>
        </mc:Fallback>
      </mc:AlternateContent>
    </p:spTree>
    <p:extLst>
      <p:ext uri="{BB962C8B-B14F-4D97-AF65-F5344CB8AC3E}">
        <p14:creationId xmlns:p14="http://schemas.microsoft.com/office/powerpoint/2010/main" val="32161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dirty="0" smtClean="0">
                    <a:latin typeface="Calibri" panose="020F0502020204030204" pitchFamily="34" charset="0"/>
                    <a:ea typeface="Cambria Math" panose="02040503050406030204" pitchFamily="18" charset="0"/>
                    <a:cs typeface="Calibri" panose="020F0502020204030204" pitchFamily="34" charset="0"/>
                  </a:rPr>
                  <a:t>V </a:t>
                </a:r>
                <a:r>
                  <a:rPr lang="el-GR" dirty="0" smtClean="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b="0" i="1">
                        <a:latin typeface="Cambria Math" panose="02040503050406030204" pitchFamily="18" charset="0"/>
                        <a:ea typeface="Cambria Math" panose="02040503050406030204" pitchFamily="18" charset="0"/>
                      </a:rPr>
                      <m:t>𝑟</m:t>
                    </m:r>
                    <m:r>
                      <a:rPr lang="el-GR" b="1" i="1" smtClean="0">
                        <a:latin typeface="Cambria Math" panose="02040503050406030204" pitchFamily="18" charset="0"/>
                        <a:ea typeface="Cambria Math" panose="02040503050406030204" pitchFamily="18" charset="0"/>
                      </a:rPr>
                      <m:t>=</m:t>
                    </m:r>
                  </m:oMath>
                </a14:m>
                <a:r>
                  <a:rPr lang="el-GR" dirty="0" smtClean="0">
                    <a:latin typeface="Calibri" panose="020F0502020204030204" pitchFamily="34" charset="0"/>
                    <a:ea typeface="Cambria Math" panose="02040503050406030204" pitchFamily="18" charset="0"/>
                    <a:cs typeface="Calibri" panose="020F0502020204030204" pitchFamily="34" charset="0"/>
                  </a:rPr>
                  <a:t> </a:t>
                </a:r>
                <a:r>
                  <a:rPr lang="en-US" dirty="0" smtClean="0">
                    <a:latin typeface="Calibri" panose="020F0502020204030204" pitchFamily="34" charset="0"/>
                    <a:ea typeface="Cambria Math" panose="02040503050406030204" pitchFamily="18" charset="0"/>
                    <a:cs typeface="Calibri" panose="020F0502020204030204" pitchFamily="34" charset="0"/>
                  </a:rPr>
                  <a:t>0.05 </a:t>
                </a:r>
                <a:r>
                  <a:rPr lang="el-GR" dirty="0" smtClean="0">
                    <a:latin typeface="Calibri" panose="020F0502020204030204" pitchFamily="34" charset="0"/>
                    <a:ea typeface="Cambria Math" panose="02040503050406030204" pitchFamily="18" charset="0"/>
                    <a:cs typeface="Calibri" panose="020F0502020204030204" pitchFamily="34" charset="0"/>
                  </a:rPr>
                  <a:t>Ω. Οι πόλοι της συνδέονται σε μια εξωτερική αντίσταση με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r>
                      <a:rPr lang="en-US" i="1" dirty="0" smtClean="0">
                        <a:latin typeface="Cambria Math" panose="02040503050406030204" pitchFamily="18" charset="0"/>
                        <a:ea typeface="Cambria Math" panose="02040503050406030204" pitchFamily="18" charset="0"/>
                      </a:rPr>
                      <m:t>=3</m:t>
                    </m:r>
                  </m:oMath>
                </a14:m>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Ω.</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rotWithShape="0">
                <a:blip r:embed="rId3"/>
                <a:stretch>
                  <a:fillRect t="-914"/>
                </a:stretch>
              </a:blipFill>
            </p:spPr>
            <p:txBody>
              <a:bodyPr/>
              <a:lstStyle/>
              <a:p>
                <a:r>
                  <a:rPr lang="el-GR">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spTree>
    <p:extLst>
      <p:ext uri="{BB962C8B-B14F-4D97-AF65-F5344CB8AC3E}">
        <p14:creationId xmlns:p14="http://schemas.microsoft.com/office/powerpoint/2010/main" val="339973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sz="1800" dirty="0" smtClean="0">
                    <a:latin typeface="Calibri" panose="020F0502020204030204" pitchFamily="34" charset="0"/>
                    <a:ea typeface="Cambria Math" panose="02040503050406030204" pitchFamily="18" charset="0"/>
                    <a:cs typeface="Calibri" panose="020F0502020204030204" pitchFamily="34" charset="0"/>
                  </a:rPr>
                  <a:t>V </a:t>
                </a:r>
                <a:r>
                  <a:rPr lang="el-GR" sz="1800" dirty="0" smtClean="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sz="1800" b="0" i="1">
                        <a:latin typeface="Cambria Math" panose="02040503050406030204" pitchFamily="18" charset="0"/>
                        <a:ea typeface="Cambria Math" panose="02040503050406030204" pitchFamily="18" charset="0"/>
                      </a:rPr>
                      <m:t>𝑟</m:t>
                    </m:r>
                    <m:r>
                      <a:rPr lang="el-GR" sz="1800" b="1" i="1" smtClean="0">
                        <a:latin typeface="Cambria Math" panose="02040503050406030204" pitchFamily="18" charset="0"/>
                        <a:ea typeface="Cambria Math" panose="02040503050406030204" pitchFamily="18" charset="0"/>
                      </a:rPr>
                      <m:t>=</m:t>
                    </m:r>
                  </m:oMath>
                </a14:m>
                <a:r>
                  <a:rPr lang="el-GR" sz="1800" dirty="0" smtClean="0">
                    <a:latin typeface="Calibri" panose="020F0502020204030204" pitchFamily="34" charset="0"/>
                    <a:ea typeface="Cambria Math" panose="02040503050406030204" pitchFamily="18" charset="0"/>
                    <a:cs typeface="Calibri" panose="020F0502020204030204" pitchFamily="34" charset="0"/>
                  </a:rPr>
                  <a:t> </a:t>
                </a:r>
                <a:r>
                  <a:rPr lang="en-US" sz="1800" dirty="0" smtClean="0">
                    <a:latin typeface="Calibri" panose="020F0502020204030204" pitchFamily="34" charset="0"/>
                    <a:ea typeface="Cambria Math" panose="02040503050406030204" pitchFamily="18" charset="0"/>
                    <a:cs typeface="Calibri" panose="020F0502020204030204" pitchFamily="34" charset="0"/>
                  </a:rPr>
                  <a:t>0.05 </a:t>
                </a:r>
                <a:r>
                  <a:rPr lang="el-GR" sz="1800" dirty="0" smtClean="0">
                    <a:latin typeface="Calibri" panose="020F0502020204030204" pitchFamily="34" charset="0"/>
                    <a:ea typeface="Cambria Math" panose="02040503050406030204" pitchFamily="18" charset="0"/>
                    <a:cs typeface="Calibri" panose="020F0502020204030204" pitchFamily="34" charset="0"/>
                  </a:rPr>
                  <a:t>Ω. Οι πόλοι της συνδέονται σε μια εξωτερική αντίσταση με </a:t>
                </a:r>
                <a:r>
                  <a:rPr lang="en-US" sz="1800" dirty="0" smtClean="0">
                    <a:latin typeface="Calibri" panose="020F0502020204030204" pitchFamily="34" charset="0"/>
                    <a:ea typeface="Cambria Math" panose="02040503050406030204" pitchFamily="18" charset="0"/>
                    <a:cs typeface="Calibri" panose="020F0502020204030204" pitchFamily="34" charset="0"/>
                  </a:rPr>
                  <a:t>R=3 </a:t>
                </a:r>
                <a:r>
                  <a:rPr lang="el-GR" sz="1800" dirty="0" smtClean="0">
                    <a:latin typeface="Calibri" panose="020F0502020204030204" pitchFamily="34" charset="0"/>
                    <a:ea typeface="Cambria Math" panose="02040503050406030204" pitchFamily="18" charset="0"/>
                    <a:cs typeface="Calibri" panose="020F0502020204030204" pitchFamily="34" charset="0"/>
                  </a:rPr>
                  <a:t>Ω.</a:t>
                </a:r>
                <a:r>
                  <a:rPr lang="en-US" sz="1800" dirty="0" smtClean="0">
                    <a:latin typeface="Calibri" panose="020F0502020204030204" pitchFamily="34" charset="0"/>
                    <a:ea typeface="Cambria Math" panose="02040503050406030204" pitchFamily="18" charset="0"/>
                    <a:cs typeface="Calibri" panose="020F0502020204030204" pitchFamily="34" charset="0"/>
                  </a:rPr>
                  <a:t/>
                </a:r>
                <a:br>
                  <a:rPr lang="en-US" sz="1800" dirty="0" smtClean="0">
                    <a:latin typeface="Calibri" panose="020F0502020204030204" pitchFamily="34" charset="0"/>
                    <a:ea typeface="Cambria Math" panose="02040503050406030204" pitchFamily="18" charset="0"/>
                    <a:cs typeface="Calibri" panose="020F0502020204030204" pitchFamily="34" charset="0"/>
                  </a:rPr>
                </a:br>
                <a:r>
                  <a:rPr lang="el-GR" sz="1800" dirty="0" smtClean="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r>
                  <a:rPr lang="en-US" sz="1800" dirty="0" smtClean="0">
                    <a:latin typeface="Calibri" panose="020F0502020204030204" pitchFamily="34" charset="0"/>
                    <a:ea typeface="Cambria Math" panose="02040503050406030204" pitchFamily="18" charset="0"/>
                    <a:cs typeface="Calibri" panose="020F0502020204030204" pitchFamily="34" charset="0"/>
                  </a:rPr>
                  <a:t/>
                </a:r>
                <a:br>
                  <a:rPr lang="en-US" sz="1800" dirty="0" smtClean="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a:p>
                <a:pPr lvl="1"/>
                <a:endParaRPr lang="el-GR" sz="1800" dirty="0" smtClean="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r="-131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49360" y="3362040"/>
              <a:ext cx="7786080" cy="2678400"/>
            </p14:xfrm>
          </p:contentPart>
        </mc:Choice>
        <mc:Fallback xmlns="">
          <p:pic>
            <p:nvPicPr>
              <p:cNvPr id="4" name="Ink 3"/>
              <p:cNvPicPr/>
              <p:nvPr/>
            </p:nvPicPr>
            <p:blipFill>
              <a:blip r:embed="rId5"/>
              <a:stretch>
                <a:fillRect/>
              </a:stretch>
            </p:blipFill>
            <p:spPr>
              <a:xfrm>
                <a:off x="543960" y="3353760"/>
                <a:ext cx="7801560" cy="2698920"/>
              </a:xfrm>
              <a:prstGeom prst="rect">
                <a:avLst/>
              </a:prstGeom>
            </p:spPr>
          </p:pic>
        </mc:Fallback>
      </mc:AlternateContent>
    </p:spTree>
    <p:extLst>
      <p:ext uri="{BB962C8B-B14F-4D97-AF65-F5344CB8AC3E}">
        <p14:creationId xmlns:p14="http://schemas.microsoft.com/office/powerpoint/2010/main" val="3864319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p>
              <a:p>
                <a:r>
                  <a:rPr lang="el-GR" dirty="0" smtClean="0">
                    <a:latin typeface="Calibri" panose="020F0502020204030204" pitchFamily="34" charset="0"/>
                    <a:cs typeface="Calibri" panose="020F0502020204030204" pitchFamily="34" charset="0"/>
                  </a:rPr>
                  <a:t>Για πιο περίπλοκα κυκλώματα, ακολουθούμε κάποιους κανόνες, του λεγόμενους </a:t>
                </a:r>
                <a:r>
                  <a:rPr lang="el-GR" b="1" i="1" dirty="0" smtClean="0">
                    <a:latin typeface="Calibri" panose="020F0502020204030204" pitchFamily="34" charset="0"/>
                    <a:cs typeface="Calibri" panose="020F0502020204030204" pitchFamily="34" charset="0"/>
                  </a:rPr>
                  <a:t>κανόνες του </a:t>
                </a:r>
                <a:r>
                  <a:rPr lang="en-US" b="1" i="1" dirty="0" smtClean="0">
                    <a:latin typeface="Calibri" panose="020F0502020204030204" pitchFamily="34" charset="0"/>
                    <a:cs typeface="Calibri" panose="020F0502020204030204" pitchFamily="34" charset="0"/>
                  </a:rPr>
                  <a:t>Kirchhoff</a:t>
                </a:r>
                <a:endParaRPr lang="el-GR" b="1"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1. </a:t>
                </a:r>
                <a:r>
                  <a:rPr lang="el-GR" b="1" i="1" dirty="0" smtClean="0">
                    <a:latin typeface="Calibri" panose="020F0502020204030204" pitchFamily="34" charset="0"/>
                    <a:cs typeface="Calibri" panose="020F0502020204030204" pitchFamily="34" charset="0"/>
                  </a:rPr>
                  <a:t>Κανόνας κόμβου: </a:t>
                </a:r>
                <a:r>
                  <a:rPr lang="el-GR" dirty="0" smtClean="0">
                    <a:latin typeface="Calibri" panose="020F0502020204030204" pitchFamily="34" charset="0"/>
                    <a:cs typeface="Calibri" panose="020F0502020204030204" pitchFamily="34" charset="0"/>
                  </a:rPr>
                  <a:t>σε οποιονδήποτε κόμβο (διακλάδωση καλωδίων), το άθροισμα των ρευμάτων πρέπει να είναι </a:t>
                </a:r>
                <a:r>
                  <a:rPr lang="el-GR" b="1" dirty="0" smtClean="0">
                    <a:latin typeface="Calibri" panose="020F0502020204030204" pitchFamily="34" charset="0"/>
                    <a:cs typeface="Calibri" panose="020F0502020204030204" pitchFamily="34" charset="0"/>
                  </a:rPr>
                  <a:t>μηδέν </a:t>
                </a:r>
                <a:endParaRPr lang="en-US" b="1" i="1" dirty="0" smtClean="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ea typeface="Cambria Math" panose="02040503050406030204" pitchFamily="18" charset="0"/>
                    <a:cs typeface="Calibri" panose="020F0502020204030204" pitchFamily="34" charset="0"/>
                  </a:rPr>
                  <a:t>Εναλλακτικά:</a:t>
                </a: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2. </a:t>
                </a:r>
                <a:r>
                  <a:rPr lang="el-GR" b="1" i="1" dirty="0" smtClean="0">
                    <a:latin typeface="Calibri" panose="020F0502020204030204" pitchFamily="34" charset="0"/>
                    <a:cs typeface="Calibri" panose="020F0502020204030204" pitchFamily="34" charset="0"/>
                  </a:rPr>
                  <a:t>Κανόνας βρόχου: </a:t>
                </a:r>
                <a:r>
                  <a:rPr lang="el-GR" dirty="0" smtClean="0">
                    <a:latin typeface="Calibri" panose="020F0502020204030204" pitchFamily="34" charset="0"/>
                    <a:cs typeface="Calibri" panose="020F0502020204030204" pitchFamily="34" charset="0"/>
                  </a:rPr>
                  <a:t>το άθροισμα των διαφορών δυναμικού σε ένα βρόχο πρέπει να είναι μηδέν </a:t>
                </a:r>
                <a:endParaRPr lang="el-GR"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latin typeface="Calibri" panose="020F0502020204030204" pitchFamily="34" charset="0"/>
                  <a:cs typeface="Calibri" panose="020F0502020204030204" pitchFamily="34" charset="0"/>
                </a:endParaRPr>
              </a:p>
              <a:p>
                <a:pPr marL="685800" lvl="2" indent="0">
                  <a:buNone/>
                </a:pPr>
                <a:endParaRPr lang="el-GR"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3"/>
                <a:stretch>
                  <a:fillRect t="-941" r="-1687"/>
                </a:stretch>
              </a:blipFill>
            </p:spPr>
            <p:txBody>
              <a:bodyPr/>
              <a:lstStyle/>
              <a:p>
                <a:r>
                  <a:rPr lang="el-GR">
                    <a:noFill/>
                  </a:rPr>
                  <a:t> </a:t>
                </a:r>
              </a:p>
            </p:txBody>
          </p:sp>
        </mc:Fallback>
      </mc:AlternateContent>
      <p:grpSp>
        <p:nvGrpSpPr>
          <p:cNvPr id="11" name="Group 10"/>
          <p:cNvGrpSpPr/>
          <p:nvPr/>
        </p:nvGrpSpPr>
        <p:grpSpPr>
          <a:xfrm>
            <a:off x="5410200" y="3505200"/>
            <a:ext cx="3124200" cy="1143000"/>
            <a:chOff x="5410200" y="3505200"/>
            <a:chExt cx="3124200" cy="1143000"/>
          </a:xfrm>
        </p:grpSpPr>
        <p:sp>
          <p:nvSpPr>
            <p:cNvPr id="4" name="Horizontal Scroll 3"/>
            <p:cNvSpPr/>
            <p:nvPr/>
          </p:nvSpPr>
          <p:spPr>
            <a:xfrm>
              <a:off x="6629400" y="3505200"/>
              <a:ext cx="1905000" cy="1143000"/>
            </a:xfrm>
            <a:prstGeom prst="horizontalScroll">
              <a:avLst>
                <a:gd name="adj" fmla="val 730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Τα ρεύματα που </a:t>
              </a:r>
              <a:r>
                <a:rPr lang="el-GR" sz="1200" dirty="0" smtClean="0">
                  <a:solidFill>
                    <a:schemeClr val="tx1"/>
                  </a:solidFill>
                </a:rPr>
                <a:t>μπαίνουν </a:t>
              </a:r>
              <a:r>
                <a:rPr lang="el-GR" sz="1200" dirty="0">
                  <a:solidFill>
                    <a:schemeClr val="tx1"/>
                  </a:solidFill>
                </a:rPr>
                <a:t>στον κόμβο έχουν θετικό πρόσημο, ενώ αυτά που </a:t>
              </a:r>
              <a:r>
                <a:rPr lang="el-GR" sz="1200" dirty="0" smtClean="0">
                  <a:solidFill>
                    <a:schemeClr val="tx1"/>
                  </a:solidFill>
                </a:rPr>
                <a:t>βγαίνουν</a:t>
              </a:r>
              <a:r>
                <a:rPr lang="el-GR" sz="1200" dirty="0">
                  <a:solidFill>
                    <a:schemeClr val="tx1"/>
                  </a:solidFill>
                </a:rPr>
                <a:t>, αρνητικό.</a:t>
              </a:r>
            </a:p>
          </p:txBody>
        </p:sp>
        <p:cxnSp>
          <p:nvCxnSpPr>
            <p:cNvPr id="7" name="Elbow Connector 6"/>
            <p:cNvCxnSpPr>
              <a:stCxn id="4" idx="1"/>
            </p:cNvCxnSpPr>
            <p:nvPr/>
          </p:nvCxnSpPr>
          <p:spPr>
            <a:xfrm rot="10800000">
              <a:off x="5410200" y="3657600"/>
              <a:ext cx="1219200" cy="419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88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95510" y="854891"/>
            <a:ext cx="3053190" cy="20792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p>
              <a:p>
                <a:pPr lvl="1"/>
                <a:endParaRPr lang="en-US" sz="16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1. </a:t>
                </a:r>
                <a:r>
                  <a:rPr lang="el-GR" b="1" i="1" dirty="0" smtClean="0">
                    <a:latin typeface="Calibri" panose="020F0502020204030204" pitchFamily="34" charset="0"/>
                    <a:cs typeface="Calibri" panose="020F0502020204030204" pitchFamily="34" charset="0"/>
                  </a:rPr>
                  <a:t>Κανόνας κόμβου:</a:t>
                </a:r>
                <a:endParaRPr lang="en-US" b="1" i="1" dirty="0" smtClean="0">
                  <a:latin typeface="Calibri" panose="020F0502020204030204" pitchFamily="34" charset="0"/>
                  <a:cs typeface="Calibri" panose="020F0502020204030204" pitchFamily="34" charset="0"/>
                </a:endParaRPr>
              </a:p>
              <a:p>
                <a:pPr marL="365760" lvl="1" indent="0">
                  <a:buNone/>
                </a:pPr>
                <a:endParaRPr lang="en-US" sz="9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latin typeface="Calibri" panose="020F0502020204030204" pitchFamily="34" charset="0"/>
                  <a:cs typeface="Calibri" panose="020F0502020204030204" pitchFamily="34" charset="0"/>
                </a:endParaRPr>
              </a:p>
              <a:p>
                <a:pPr marL="685800" lvl="2" indent="0">
                  <a:buNone/>
                </a:pPr>
                <a:endParaRPr lang="en-US" sz="1050" dirty="0">
                  <a:latin typeface="Calibri" panose="020F0502020204030204" pitchFamily="34" charset="0"/>
                  <a:cs typeface="Calibri" panose="020F0502020204030204" pitchFamily="34" charset="0"/>
                </a:endParaRPr>
              </a:p>
              <a:p>
                <a:pPr marL="685800" lvl="2" indent="0">
                  <a:buNone/>
                </a:pPr>
                <a:r>
                  <a:rPr lang="el-GR" dirty="0" smtClean="0">
                    <a:latin typeface="Calibri" panose="020F0502020204030204" pitchFamily="34" charset="0"/>
                    <a:cs typeface="Calibri" panose="020F0502020204030204" pitchFamily="34" charset="0"/>
                  </a:rPr>
                  <a:t>Προέρχεται από την αρχή διατήρησης του φορτίου</a:t>
                </a:r>
                <a:endParaRPr lang="en-US" dirty="0" smtClean="0">
                  <a:latin typeface="Calibri" panose="020F0502020204030204" pitchFamily="34" charset="0"/>
                  <a:cs typeface="Calibri" panose="020F0502020204030204" pitchFamily="34" charset="0"/>
                </a:endParaRPr>
              </a:p>
              <a:p>
                <a:pPr lvl="1"/>
                <a:endParaRPr lang="en-US" sz="11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2. </a:t>
                </a:r>
                <a:r>
                  <a:rPr lang="el-GR" b="1" i="1" dirty="0" smtClean="0">
                    <a:latin typeface="Calibri" panose="020F0502020204030204" pitchFamily="34" charset="0"/>
                    <a:cs typeface="Calibri" panose="020F0502020204030204" pitchFamily="34" charset="0"/>
                  </a:rPr>
                  <a:t>Κανόνας βρόχου: </a:t>
                </a:r>
              </a:p>
              <a:p>
                <a:pPr marL="365760" lvl="1" indent="0">
                  <a:buNone/>
                </a:pPr>
                <a:endParaRPr lang="el-GR" sz="700" b="1"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smtClean="0">
                  <a:latin typeface="Calibri" panose="020F0502020204030204" pitchFamily="34" charset="0"/>
                  <a:cs typeface="Calibri" panose="020F0502020204030204" pitchFamily="34" charset="0"/>
                </a:endParaRPr>
              </a:p>
              <a:p>
                <a:pPr marL="685800" lvl="2" indent="0">
                  <a:buNone/>
                </a:pP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Προέρχεται από την αρχή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διατήρησης της ενέργειας</a:t>
                </a:r>
                <a:endParaRPr lang="en-US" dirty="0">
                  <a:latin typeface="Calibri" panose="020F0502020204030204" pitchFamily="34" charset="0"/>
                  <a:cs typeface="Calibri" panose="020F0502020204030204" pitchFamily="34" charset="0"/>
                </a:endParaRPr>
              </a:p>
              <a:p>
                <a:pPr marL="685800" lvl="2" indent="0">
                  <a:buNone/>
                </a:pPr>
                <a:endParaRPr lang="el-GR"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80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70" y="990601"/>
            <a:ext cx="3013133" cy="552297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Κανόνες προσήμου</a:t>
                </a:r>
                <a:endParaRPr lang="el-GR" b="1"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1</a:t>
                </a:r>
                <a:r>
                  <a:rPr lang="el-GR" dirty="0" smtClean="0">
                    <a:latin typeface="Calibri" panose="020F0502020204030204" pitchFamily="34" charset="0"/>
                    <a:cs typeface="Calibri" panose="020F0502020204030204" pitchFamily="34" charset="0"/>
                  </a:rPr>
                  <a:t>. Η διαφορά δυναμικού στα άκρα</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αντιστάτη κατά τη φορά του ρεύματος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είναι </a:t>
                </a:r>
                <a:endParaRPr lang="en-US" i="0" dirty="0" smtClean="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i="0" dirty="0" smtClean="0">
                          <a:latin typeface="Cambria Math" panose="02040503050406030204" pitchFamily="18" charset="0"/>
                          <a:cs typeface="Calibri" panose="020F0502020204030204" pitchFamily="34" charset="0"/>
                        </a:rPr>
                        <m:t>Δ</m:t>
                      </m:r>
                      <m:sSub>
                        <m:sSubPr>
                          <m:ctrlPr>
                            <a:rPr lang="en-US" b="0" i="1" dirty="0" smtClean="0">
                              <a:latin typeface="Cambria Math" panose="02040503050406030204" pitchFamily="18" charset="0"/>
                              <a:cs typeface="Calibri" panose="020F0502020204030204" pitchFamily="34" charset="0"/>
                            </a:rPr>
                          </m:ctrlPr>
                        </m:sSubPr>
                        <m:e>
                          <m:r>
                            <a:rPr lang="en-US"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𝑎𝑏</m:t>
                          </m:r>
                        </m:sub>
                      </m:sSub>
                      <m:r>
                        <a:rPr lang="en-US" b="0"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𝑏</m:t>
                          </m:r>
                        </m:sub>
                      </m:sSub>
                      <m:r>
                        <a:rPr lang="en-US" b="0"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𝑎</m:t>
                          </m:r>
                        </m:sub>
                      </m:sSub>
                      <m:r>
                        <a:rPr lang="en-US" i="1" dirty="0" smtClean="0">
                          <a:latin typeface="Cambria Math" panose="02040503050406030204" pitchFamily="18" charset="0"/>
                          <a:cs typeface="Calibri" panose="020F0502020204030204" pitchFamily="34" charset="0"/>
                        </a:rPr>
                        <m:t>=</m:t>
                      </m:r>
                      <m:r>
                        <a:rPr lang="en-US" b="0" i="0" dirty="0"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rPr>
                        <m:t>𝐼𝑅</m:t>
                      </m:r>
                    </m:oMath>
                  </m:oMathPara>
                </a14:m>
                <a:endParaRPr lang="en-US" dirty="0" smtClean="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κατά </a:t>
                </a:r>
                <a:r>
                  <a:rPr lang="el-GR" dirty="0" smtClean="0">
                    <a:latin typeface="Calibri" panose="020F0502020204030204" pitchFamily="34" charset="0"/>
                    <a:cs typeface="Calibri" panose="020F0502020204030204" pitchFamily="34" charset="0"/>
                  </a:rPr>
                  <a:t>την αντίθετη </a:t>
                </a:r>
                <a:r>
                  <a:rPr lang="el-GR" dirty="0">
                    <a:latin typeface="Calibri" panose="020F0502020204030204" pitchFamily="34" charset="0"/>
                    <a:cs typeface="Calibri" panose="020F0502020204030204" pitchFamily="34" charset="0"/>
                  </a:rPr>
                  <a:t>φορά </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του ρεύματος </a:t>
                </a:r>
                <a:r>
                  <a:rPr lang="el-GR" dirty="0">
                    <a:latin typeface="Calibri" panose="020F0502020204030204" pitchFamily="34" charset="0"/>
                    <a:cs typeface="Calibri" panose="020F0502020204030204" pitchFamily="34" charset="0"/>
                  </a:rPr>
                  <a:t>είναι </a:t>
                </a:r>
                <a:endParaRPr lang="en-US" dirty="0" smtClean="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i="1">
                          <a:latin typeface="Cambria Math" panose="02040503050406030204" pitchFamily="18" charset="0"/>
                        </a:rPr>
                        <m:t>𝐼𝑅</m:t>
                      </m:r>
                    </m:oMath>
                  </m:oMathPara>
                </a14:m>
                <a:endParaRPr lang="en-US" dirty="0" smtClean="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3</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Η διαφορά δυναμικού στα άκρα</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μιας πηγής ΗΕΔ είναι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r>
                  <a:rPr lang="el-GR" dirty="0" smtClean="0">
                    <a:latin typeface="Calibri" panose="020F0502020204030204" pitchFamily="34" charset="0"/>
                    <a:cs typeface="Calibri" panose="020F0502020204030204" pitchFamily="34" charset="0"/>
                  </a:rPr>
                  <a:t> αν τη </a:t>
                </a:r>
                <a:r>
                  <a:rPr lang="el-GR" dirty="0" err="1" smtClean="0">
                    <a:latin typeface="Calibri" panose="020F0502020204030204" pitchFamily="34" charset="0"/>
                    <a:cs typeface="Calibri" panose="020F0502020204030204" pitchFamily="34" charset="0"/>
                  </a:rPr>
                  <a:t>διατρέ</a:t>
                </a:r>
                <a:r>
                  <a:rPr lang="en-US" dirty="0" smtClean="0">
                    <a:latin typeface="Calibri" panose="020F0502020204030204" pitchFamily="34" charset="0"/>
                    <a:cs typeface="Calibri" panose="020F0502020204030204" pitchFamily="34" charset="0"/>
                  </a:rPr>
                  <a:t>-</a:t>
                </a:r>
                <a:br>
                  <a:rPr lang="en-US"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χουμε</a:t>
                </a:r>
                <a:r>
                  <a:rPr lang="el-GR" dirty="0" smtClean="0">
                    <a:latin typeface="Calibri" panose="020F0502020204030204" pitchFamily="34" charset="0"/>
                    <a:cs typeface="Calibri" panose="020F0502020204030204" pitchFamily="34" charset="0"/>
                  </a:rPr>
                  <a:t> από τα αρνητικά προς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τα θετικά</a:t>
                </a:r>
                <a:endParaRPr lang="en-US"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smtClean="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𝜀</m:t>
                      </m:r>
                    </m:oMath>
                  </m:oMathPara>
                </a14:m>
                <a:endParaRPr lang="el-GR" dirty="0" smtClean="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 είναι </a:t>
                </a:r>
                <a:r>
                  <a:rPr lang="en-US" dirty="0" smtClean="0">
                    <a:latin typeface="Calibri" panose="020F0502020204030204" pitchFamily="34" charset="0"/>
                    <a:cs typeface="Calibri" panose="020F0502020204030204" pitchFamily="34" charset="0"/>
                  </a:rPr>
                  <a:t>-</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r>
                  <a:rPr lang="el-GR" dirty="0">
                    <a:latin typeface="Calibri" panose="020F0502020204030204" pitchFamily="34" charset="0"/>
                    <a:cs typeface="Calibri" panose="020F0502020204030204" pitchFamily="34" charset="0"/>
                  </a:rPr>
                  <a:t> αν τη </a:t>
                </a:r>
                <a:r>
                  <a:rPr lang="el-GR" dirty="0" err="1" smtClean="0">
                    <a:latin typeface="Calibri" panose="020F0502020204030204" pitchFamily="34" charset="0"/>
                    <a:cs typeface="Calibri" panose="020F0502020204030204" pitchFamily="34" charset="0"/>
                  </a:rPr>
                  <a:t>διατρέ</a:t>
                </a:r>
                <a:r>
                  <a:rPr lang="en-US" dirty="0" smtClean="0">
                    <a:latin typeface="Calibri" panose="020F0502020204030204" pitchFamily="34" charset="0"/>
                    <a:cs typeface="Calibri" panose="020F0502020204030204" pitchFamily="34" charset="0"/>
                  </a:rPr>
                  <a:t>-</a:t>
                </a:r>
                <a:br>
                  <a:rPr lang="en-US"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χουμε</a:t>
                </a:r>
                <a:r>
                  <a:rPr lang="el-GR"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από τα </a:t>
                </a:r>
                <a:r>
                  <a:rPr lang="el-GR" dirty="0" smtClean="0">
                    <a:latin typeface="Calibri" panose="020F0502020204030204" pitchFamily="34" charset="0"/>
                    <a:cs typeface="Calibri" panose="020F0502020204030204" pitchFamily="34" charset="0"/>
                  </a:rPr>
                  <a:t>θετικά προς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τα αρνητικά</a:t>
                </a:r>
                <a:endParaRPr lang="en-US"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𝜀</m:t>
                      </m:r>
                    </m:oMath>
                  </m:oMathPara>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1486"/>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359400" y="2007360"/>
              <a:ext cx="547200" cy="2602800"/>
            </p14:xfrm>
          </p:contentPart>
        </mc:Choice>
        <mc:Fallback xmlns="">
          <p:pic>
            <p:nvPicPr>
              <p:cNvPr id="5" name="Ink 4"/>
              <p:cNvPicPr/>
              <p:nvPr/>
            </p:nvPicPr>
            <p:blipFill>
              <a:blip r:embed="rId5"/>
              <a:stretch>
                <a:fillRect/>
              </a:stretch>
            </p:blipFill>
            <p:spPr>
              <a:xfrm>
                <a:off x="6350400" y="1997280"/>
                <a:ext cx="568080" cy="2622960"/>
              </a:xfrm>
              <a:prstGeom prst="rect">
                <a:avLst/>
              </a:prstGeom>
            </p:spPr>
          </p:pic>
        </mc:Fallback>
      </mc:AlternateContent>
    </p:spTree>
    <p:extLst>
      <p:ext uri="{BB962C8B-B14F-4D97-AF65-F5344CB8AC3E}">
        <p14:creationId xmlns:p14="http://schemas.microsoft.com/office/powerpoint/2010/main" val="1875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2"/>
            <a:ext cx="4172712" cy="3941857"/>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dirty="0" smtClean="0">
                <a:latin typeface="Calibri" panose="020F0502020204030204" pitchFamily="34" charset="0"/>
                <a:cs typeface="Calibri" panose="020F0502020204030204" pitchFamily="34" charset="0"/>
              </a:rPr>
              <a:t>Ένα κύκλωμα απλού βρόχου περιέχει δυο αντιστάτες και δυο πηγές όπως στο σχήμα. Βρείτε το ρεύμα που 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0160" y="3075840"/>
              <a:ext cx="3549240" cy="2091600"/>
            </p14:xfrm>
          </p:contentPart>
        </mc:Choice>
        <mc:Fallback xmlns="">
          <p:pic>
            <p:nvPicPr>
              <p:cNvPr id="4" name="Ink 3"/>
              <p:cNvPicPr/>
              <p:nvPr/>
            </p:nvPicPr>
            <p:blipFill>
              <a:blip r:embed="rId4"/>
              <a:stretch>
                <a:fillRect/>
              </a:stretch>
            </p:blipFill>
            <p:spPr>
              <a:xfrm>
                <a:off x="643680" y="3067920"/>
                <a:ext cx="3567960" cy="2112480"/>
              </a:xfrm>
              <a:prstGeom prst="rect">
                <a:avLst/>
              </a:prstGeom>
            </p:spPr>
          </p:pic>
        </mc:Fallback>
      </mc:AlternateContent>
    </p:spTree>
    <p:extLst>
      <p:ext uri="{BB962C8B-B14F-4D97-AF65-F5344CB8AC3E}">
        <p14:creationId xmlns:p14="http://schemas.microsoft.com/office/powerpoint/2010/main" val="4285587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637" y="710292"/>
            <a:ext cx="3334513" cy="315003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dirty="0" smtClean="0">
                <a:latin typeface="Calibri" panose="020F0502020204030204" pitchFamily="34" charset="0"/>
                <a:cs typeface="Calibri" panose="020F0502020204030204" pitchFamily="34" charset="0"/>
              </a:rPr>
              <a:t>Βρείτε το ρεύμα που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21360" y="1587240"/>
              <a:ext cx="7554960" cy="4925880"/>
            </p14:xfrm>
          </p:contentPart>
        </mc:Choice>
        <mc:Fallback xmlns="">
          <p:pic>
            <p:nvPicPr>
              <p:cNvPr id="4" name="Ink 3"/>
              <p:cNvPicPr/>
              <p:nvPr/>
            </p:nvPicPr>
            <p:blipFill>
              <a:blip r:embed="rId4"/>
              <a:stretch>
                <a:fillRect/>
              </a:stretch>
            </p:blipFill>
            <p:spPr>
              <a:xfrm>
                <a:off x="613800" y="1580400"/>
                <a:ext cx="7570080" cy="4945680"/>
              </a:xfrm>
              <a:prstGeom prst="rect">
                <a:avLst/>
              </a:prstGeom>
            </p:spPr>
          </p:pic>
        </mc:Fallback>
      </mc:AlternateContent>
    </p:spTree>
    <p:extLst>
      <p:ext uri="{BB962C8B-B14F-4D97-AF65-F5344CB8AC3E}">
        <p14:creationId xmlns:p14="http://schemas.microsoft.com/office/powerpoint/2010/main" val="122845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lvl="1"/>
            <a:endParaRPr lang="el-GR" dirty="0">
              <a:latin typeface="Calibri" panose="020F0502020204030204" pitchFamily="34" charset="0"/>
              <a:cs typeface="Calibri" panose="020F0502020204030204" pitchFamily="34" charset="0"/>
            </a:endParaRPr>
          </a:p>
          <a:p>
            <a:pPr lvl="1"/>
            <a:r>
              <a:rPr lang="en-US" b="1" u="sng" dirty="0" smtClean="0">
                <a:latin typeface="Calibri" panose="020F0502020204030204" pitchFamily="34" charset="0"/>
                <a:cs typeface="Calibri" panose="020F0502020204030204" pitchFamily="34" charset="0"/>
              </a:rPr>
              <a:t>COVID attention</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προσέρχεστε με τα απαραίτητα δικαιολογητικά</a:t>
            </a:r>
          </a:p>
          <a:p>
            <a:pPr lvl="1"/>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spTree>
    <p:extLst>
      <p:ext uri="{BB962C8B-B14F-4D97-AF65-F5344CB8AC3E}">
        <p14:creationId xmlns:p14="http://schemas.microsoft.com/office/powerpoint/2010/main" val="4076056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0"/>
            <a:ext cx="3907536" cy="414729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dirty="0" smtClean="0">
                    <a:latin typeface="Calibri" panose="020F0502020204030204" pitchFamily="34" charset="0"/>
                    <a:cs typeface="Calibri" panose="020F0502020204030204" pitchFamily="34" charset="0"/>
                  </a:rPr>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του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διπλανού κυκλώματος και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υπολογίστε τη διαφορά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δυναμικού και την ισχύ που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παραδίδεται στα άκρα του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αντιστάτη αντίστασης 2 Ω.</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91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425120" y="979200"/>
              <a:ext cx="3303000" cy="4600080"/>
            </p14:xfrm>
          </p:contentPart>
        </mc:Choice>
        <mc:Fallback xmlns="">
          <p:pic>
            <p:nvPicPr>
              <p:cNvPr id="4" name="Ink 3"/>
              <p:cNvPicPr/>
              <p:nvPr/>
            </p:nvPicPr>
            <p:blipFill>
              <a:blip r:embed="rId5"/>
              <a:stretch>
                <a:fillRect/>
              </a:stretch>
            </p:blipFill>
            <p:spPr>
              <a:xfrm>
                <a:off x="4416120" y="968400"/>
                <a:ext cx="3324960" cy="4624560"/>
              </a:xfrm>
              <a:prstGeom prst="rect">
                <a:avLst/>
              </a:prstGeom>
            </p:spPr>
          </p:pic>
        </mc:Fallback>
      </mc:AlternateContent>
    </p:spTree>
    <p:extLst>
      <p:ext uri="{BB962C8B-B14F-4D97-AF65-F5344CB8AC3E}">
        <p14:creationId xmlns:p14="http://schemas.microsoft.com/office/powerpoint/2010/main" val="1934975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endParaRPr lang="en-US" b="1" dirty="0" smtClean="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61960" y="780120"/>
              <a:ext cx="8516160" cy="5687280"/>
            </p14:xfrm>
          </p:contentPart>
        </mc:Choice>
        <mc:Fallback xmlns="">
          <p:pic>
            <p:nvPicPr>
              <p:cNvPr id="4" name="Ink 3"/>
              <p:cNvPicPr/>
              <p:nvPr/>
            </p:nvPicPr>
            <p:blipFill>
              <a:blip r:embed="rId4"/>
              <a:stretch>
                <a:fillRect/>
              </a:stretch>
            </p:blipFill>
            <p:spPr>
              <a:xfrm>
                <a:off x="551160" y="769680"/>
                <a:ext cx="8539200" cy="5707800"/>
              </a:xfrm>
              <a:prstGeom prst="rect">
                <a:avLst/>
              </a:prstGeom>
            </p:spPr>
          </p:pic>
        </mc:Fallback>
      </mc:AlternateContent>
      <p:sp>
        <p:nvSpPr>
          <p:cNvPr id="6" name="Rectangle 5"/>
          <p:cNvSpPr/>
          <p:nvPr/>
        </p:nvSpPr>
        <p:spPr>
          <a:xfrm>
            <a:off x="8001000" y="48006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t>
            </a:r>
            <a:endParaRPr lang="el-GR" b="1" dirty="0">
              <a:solidFill>
                <a:srgbClr val="FF0000"/>
              </a:solidFill>
            </a:endParaRPr>
          </a:p>
        </p:txBody>
      </p:sp>
    </p:spTree>
    <p:extLst>
      <p:ext uri="{BB962C8B-B14F-4D97-AF65-F5344CB8AC3E}">
        <p14:creationId xmlns:p14="http://schemas.microsoft.com/office/powerpoint/2010/main" val="3276006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endParaRPr lang="en-US" b="1" dirty="0" smtClean="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10920" y="1849320"/>
              <a:ext cx="5766120" cy="4124880"/>
            </p14:xfrm>
          </p:contentPart>
        </mc:Choice>
        <mc:Fallback xmlns="">
          <p:pic>
            <p:nvPicPr>
              <p:cNvPr id="4" name="Ink 3"/>
              <p:cNvPicPr/>
              <p:nvPr/>
            </p:nvPicPr>
            <p:blipFill>
              <a:blip r:embed="rId4"/>
              <a:stretch>
                <a:fillRect/>
              </a:stretch>
            </p:blipFill>
            <p:spPr>
              <a:xfrm>
                <a:off x="604080" y="1840320"/>
                <a:ext cx="5786640" cy="4145040"/>
              </a:xfrm>
              <a:prstGeom prst="rect">
                <a:avLst/>
              </a:prstGeom>
            </p:spPr>
          </p:pic>
        </mc:Fallback>
      </mc:AlternateContent>
      <p:pic>
        <p:nvPicPr>
          <p:cNvPr id="7" name="Picture 6"/>
          <p:cNvPicPr>
            <a:picLocks noChangeAspect="1"/>
          </p:cNvPicPr>
          <p:nvPr/>
        </p:nvPicPr>
        <p:blipFill rotWithShape="1">
          <a:blip r:embed="rId5"/>
          <a:srcRect l="59737" b="39441"/>
          <a:stretch/>
        </p:blipFill>
        <p:spPr>
          <a:xfrm>
            <a:off x="5622853" y="754952"/>
            <a:ext cx="3465949" cy="3496306"/>
          </a:xfrm>
          <a:prstGeom prst="rect">
            <a:avLst/>
          </a:prstGeom>
        </p:spPr>
      </p:pic>
      <p:sp>
        <p:nvSpPr>
          <p:cNvPr id="8" name="Rectangle 7"/>
          <p:cNvSpPr/>
          <p:nvPr/>
        </p:nvSpPr>
        <p:spPr>
          <a:xfrm>
            <a:off x="2040575" y="2936175"/>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t>
            </a:r>
            <a:endParaRPr lang="el-GR" b="1" dirty="0">
              <a:solidFill>
                <a:srgbClr val="FF0000"/>
              </a:solidFill>
            </a:endParaRPr>
          </a:p>
        </p:txBody>
      </p:sp>
    </p:spTree>
    <p:extLst>
      <p:ext uri="{BB962C8B-B14F-4D97-AF65-F5344CB8AC3E}">
        <p14:creationId xmlns:p14="http://schemas.microsoft.com/office/powerpoint/2010/main" val="3304217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232360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59022"/>
            <a:ext cx="7872249" cy="5194177"/>
          </a:xfrm>
        </p:spPr>
        <p:txBody>
          <a:bodyPr>
            <a:normAutofit lnSpcReduction="10000"/>
          </a:bodyPr>
          <a:lstStyle/>
          <a:p>
            <a:r>
              <a:rPr lang="el-GR" b="1" dirty="0" smtClean="0">
                <a:latin typeface="Calibri" panose="020F0502020204030204" pitchFamily="34" charset="0"/>
                <a:cs typeface="Calibri" panose="020F0502020204030204" pitchFamily="34" charset="0"/>
              </a:rPr>
              <a:t>Εισαγωγή</a:t>
            </a: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Τα κυκλώματα που θα δούμε περιέχουν τους δομικούς λίθους που συζητήσαμε ως τώρα</a:t>
            </a:r>
          </a:p>
          <a:p>
            <a:pPr lvl="2"/>
            <a:r>
              <a:rPr lang="el-GR" dirty="0" smtClean="0">
                <a:latin typeface="Calibri" panose="020F0502020204030204" pitchFamily="34" charset="0"/>
                <a:cs typeface="Calibri" panose="020F0502020204030204" pitchFamily="34" charset="0"/>
              </a:rPr>
              <a:t>Αντιστάσεις, πυκνωτές, και πηγές διαφοράς δυναμικού (μπαταρίες)</a:t>
            </a:r>
          </a:p>
          <a:p>
            <a:pPr lvl="1"/>
            <a:endParaRPr lang="el-GR" sz="11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Στην προσπάθεια ανάλυσής τους θα μάθουμε για τους </a:t>
            </a:r>
            <a:r>
              <a:rPr lang="el-GR" b="1" i="1" dirty="0" smtClean="0">
                <a:latin typeface="Calibri" panose="020F0502020204030204" pitchFamily="34" charset="0"/>
                <a:cs typeface="Calibri" panose="020F0502020204030204" pitchFamily="34" charset="0"/>
              </a:rPr>
              <a:t>Κανόνες του </a:t>
            </a:r>
            <a:r>
              <a:rPr lang="en-US" b="1" i="1" dirty="0" smtClean="0">
                <a:latin typeface="Calibri" panose="020F0502020204030204" pitchFamily="34" charset="0"/>
                <a:cs typeface="Calibri" panose="020F0502020204030204" pitchFamily="34" charset="0"/>
              </a:rPr>
              <a:t>Kirchhoff</a:t>
            </a:r>
          </a:p>
          <a:p>
            <a:pPr lvl="2"/>
            <a:r>
              <a:rPr lang="el-GR" dirty="0" smtClean="0">
                <a:latin typeface="Calibri" panose="020F0502020204030204" pitchFamily="34" charset="0"/>
                <a:cs typeface="Calibri" panose="020F0502020204030204" pitchFamily="34" charset="0"/>
              </a:rPr>
              <a:t>Προέρχονται από την </a:t>
            </a:r>
            <a:r>
              <a:rPr lang="el-GR" b="1" i="1" dirty="0" smtClean="0">
                <a:latin typeface="Calibri" panose="020F0502020204030204" pitchFamily="34" charset="0"/>
                <a:cs typeface="Calibri" panose="020F0502020204030204" pitchFamily="34" charset="0"/>
              </a:rPr>
              <a:t>αρχή διατήρησης της ενέργειας </a:t>
            </a:r>
            <a:r>
              <a:rPr lang="el-GR" dirty="0" smtClean="0">
                <a:latin typeface="Calibri" panose="020F0502020204030204" pitchFamily="34" charset="0"/>
                <a:cs typeface="Calibri" panose="020F0502020204030204" pitchFamily="34" charset="0"/>
              </a:rPr>
              <a:t>και την </a:t>
            </a:r>
            <a:r>
              <a:rPr lang="el-GR" b="1" i="1" dirty="0" smtClean="0">
                <a:latin typeface="Calibri" panose="020F0502020204030204" pitchFamily="34" charset="0"/>
                <a:cs typeface="Calibri" panose="020F0502020204030204" pitchFamily="34" charset="0"/>
              </a:rPr>
              <a:t>αρχή διατήρησης του φορτίου</a:t>
            </a:r>
          </a:p>
          <a:p>
            <a:pPr lvl="1"/>
            <a:endParaRPr lang="el-GR"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ρεύμα που θα διαρρέει τα κυκλώματά μας θα είναι (αρχικά) σταθερό σε μέτρο και κατεύθυνση</a:t>
            </a:r>
          </a:p>
          <a:p>
            <a:pPr lvl="1"/>
            <a:endParaRPr lang="en-US" sz="14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Ξεκινώντας, ας μιλήσουμε πρώτα με λίγο περισσότερη λεπτομέρεια για τον «</a:t>
            </a:r>
            <a:r>
              <a:rPr lang="el-GR" dirty="0" err="1" smtClean="0">
                <a:latin typeface="Calibri" panose="020F0502020204030204" pitchFamily="34" charset="0"/>
                <a:cs typeface="Calibri" panose="020F0502020204030204" pitchFamily="34" charset="0"/>
              </a:rPr>
              <a:t>πάροχο</a:t>
            </a:r>
            <a:r>
              <a:rPr lang="el-GR" dirty="0" smtClean="0">
                <a:latin typeface="Calibri" panose="020F0502020204030204" pitchFamily="34" charset="0"/>
                <a:cs typeface="Calibri" panose="020F0502020204030204" pitchFamily="34" charset="0"/>
              </a:rPr>
              <a:t> της ενέργειας», την μπαταρία</a:t>
            </a:r>
          </a:p>
        </p:txBody>
      </p:sp>
    </p:spTree>
    <p:extLst>
      <p:ext uri="{BB962C8B-B14F-4D97-AF65-F5344CB8AC3E}">
        <p14:creationId xmlns:p14="http://schemas.microsoft.com/office/powerpoint/2010/main" val="13221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796050" cy="5334000"/>
              </a:xfrm>
            </p:spPr>
            <p:txBody>
              <a:bodyPr>
                <a:normAutofit fontScale="92500"/>
              </a:bodyPr>
              <a:lstStyle/>
              <a:p>
                <a:r>
                  <a:rPr lang="el-GR" b="1" dirty="0" smtClean="0">
                    <a:latin typeface="Calibri" panose="020F0502020204030204" pitchFamily="34" charset="0"/>
                    <a:cs typeface="Calibri" panose="020F0502020204030204" pitchFamily="34" charset="0"/>
                  </a:rPr>
                  <a:t>Ηλεκτρεγερτική Δύναμη</a:t>
                </a:r>
              </a:p>
              <a:p>
                <a:pPr lvl="1"/>
                <a:endParaRPr lang="en-US" sz="12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Επειδή η διαφορά δυναμικού στους πόλους μιας μπαταρίας είναι σταθερή για ένα δεδομένο κύκλωμα, το ρεύμα είναι επίσης σταθερό σε μέτρο και κατεύθυνση, και λέγεται </a:t>
                </a:r>
                <a:r>
                  <a:rPr lang="el-GR" sz="2200" b="1" i="1" dirty="0" smtClean="0">
                    <a:latin typeface="Calibri" panose="020F0502020204030204" pitchFamily="34" charset="0"/>
                    <a:cs typeface="Calibri" panose="020F0502020204030204" pitchFamily="34" charset="0"/>
                  </a:rPr>
                  <a:t>συνεχές ρεύμα</a:t>
                </a:r>
                <a:endParaRPr lang="en-US" sz="900" dirty="0" smtClean="0">
                  <a:latin typeface="Calibri" panose="020F0502020204030204" pitchFamily="34" charset="0"/>
                  <a:cs typeface="Calibri" panose="020F0502020204030204" pitchFamily="34" charset="0"/>
                </a:endParaRPr>
              </a:p>
              <a:p>
                <a:pPr lvl="1"/>
                <a:r>
                  <a:rPr lang="el-GR" sz="2000" dirty="0" smtClean="0">
                    <a:latin typeface="Calibri" panose="020F0502020204030204" pitchFamily="34" charset="0"/>
                    <a:cs typeface="Calibri" panose="020F0502020204030204" pitchFamily="34" charset="0"/>
                  </a:rPr>
                  <a:t>Στην πραγματικότητα, η μπαταρία έχει διάρκεια ζωής</a:t>
                </a:r>
              </a:p>
              <a:p>
                <a:pPr lvl="2"/>
                <a:r>
                  <a:rPr lang="el-GR" sz="1800" dirty="0" smtClean="0">
                    <a:latin typeface="Calibri" panose="020F0502020204030204" pitchFamily="34" charset="0"/>
                    <a:cs typeface="Calibri" panose="020F0502020204030204" pitchFamily="34" charset="0"/>
                  </a:rPr>
                  <a:t>Ξεκινά δίνοντας μια διαφορά δυναμικού </a:t>
                </a:r>
                <a14:m>
                  <m:oMath xmlns:m="http://schemas.openxmlformats.org/officeDocument/2006/math">
                    <m:r>
                      <m:rPr>
                        <m:sty m:val="p"/>
                      </m:rPr>
                      <a:rPr lang="el-GR" sz="1800" i="0" dirty="0" smtClean="0">
                        <a:latin typeface="Cambria Math" panose="02040503050406030204" pitchFamily="18" charset="0"/>
                        <a:cs typeface="Calibri" panose="020F0502020204030204" pitchFamily="34" charset="0"/>
                      </a:rPr>
                      <m:t>Δ</m:t>
                    </m:r>
                    <m:r>
                      <a:rPr lang="en-US" sz="1800" i="1" dirty="0" smtClean="0">
                        <a:latin typeface="Cambria Math" panose="02040503050406030204" pitchFamily="18" charset="0"/>
                        <a:cs typeface="Calibri" panose="020F0502020204030204" pitchFamily="34" charset="0"/>
                      </a:rPr>
                      <m:t>𝑉</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η οποία φθίνει με την πάροδο του χρόνου</a:t>
                </a:r>
              </a:p>
              <a:p>
                <a:endParaRPr lang="en-US" sz="10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Η μπαταρία καλείται είτε </a:t>
                </a:r>
                <a:r>
                  <a:rPr lang="el-GR" sz="2200" b="1" i="1" dirty="0" smtClean="0">
                    <a:latin typeface="Calibri" panose="020F0502020204030204" pitchFamily="34" charset="0"/>
                    <a:cs typeface="Calibri" panose="020F0502020204030204" pitchFamily="34" charset="0"/>
                  </a:rPr>
                  <a:t>πηγή ηλεκτρεγερτικής δύναμης</a:t>
                </a:r>
                <a:r>
                  <a:rPr lang="el-GR" sz="2200" dirty="0" smtClean="0">
                    <a:latin typeface="Calibri" panose="020F0502020204030204" pitchFamily="34" charset="0"/>
                    <a:cs typeface="Calibri" panose="020F0502020204030204" pitchFamily="34" charset="0"/>
                  </a:rPr>
                  <a:t> είτε </a:t>
                </a:r>
                <a:r>
                  <a:rPr lang="el-GR" sz="2200" b="1" i="1" dirty="0" smtClean="0">
                    <a:latin typeface="Calibri" panose="020F0502020204030204" pitchFamily="34" charset="0"/>
                    <a:cs typeface="Calibri" panose="020F0502020204030204" pitchFamily="34" charset="0"/>
                  </a:rPr>
                  <a:t>πηγή ΗΕΔ</a:t>
                </a:r>
              </a:p>
              <a:p>
                <a:pPr lvl="1"/>
                <a:r>
                  <a:rPr lang="el-GR" sz="2000" dirty="0" smtClean="0">
                    <a:latin typeface="Calibri" panose="020F0502020204030204" pitchFamily="34" charset="0"/>
                    <a:cs typeface="Calibri" panose="020F0502020204030204" pitchFamily="34" charset="0"/>
                  </a:rPr>
                  <a:t>Ορολογικό «απομεινάρι» από τις εποχές που δε γνωρίζαμε ακριβώς τι γίνεται με τα φορτία </a:t>
                </a:r>
                <a:r>
                  <a:rPr lang="el-GR" sz="2000" dirty="0" smtClean="0">
                    <a:latin typeface="Calibri" panose="020F0502020204030204" pitchFamily="34" charset="0"/>
                    <a:cs typeface="Calibri" panose="020F0502020204030204" pitchFamily="34" charset="0"/>
                    <a:sym typeface="Wingdings" panose="05000000000000000000" pitchFamily="2" charset="2"/>
                  </a:rPr>
                  <a:t></a:t>
                </a:r>
              </a:p>
              <a:p>
                <a:pPr lvl="1"/>
                <a:r>
                  <a:rPr lang="el-GR" sz="2000" dirty="0" smtClean="0">
                    <a:latin typeface="Calibri" panose="020F0502020204030204" pitchFamily="34" charset="0"/>
                    <a:cs typeface="Calibri" panose="020F0502020204030204" pitchFamily="34" charset="0"/>
                    <a:sym typeface="Wingdings" panose="05000000000000000000" pitchFamily="2" charset="2"/>
                  </a:rPr>
                  <a:t>Συμβολίζεται με </a:t>
                </a:r>
                <a14:m>
                  <m:oMath xmlns:m="http://schemas.openxmlformats.org/officeDocument/2006/math">
                    <m:r>
                      <a:rPr lang="el-GR" sz="2600" b="1" i="1">
                        <a:latin typeface="Cambria Math" panose="02040503050406030204" pitchFamily="18" charset="0"/>
                        <a:ea typeface="Cambria Math" panose="02040503050406030204" pitchFamily="18" charset="0"/>
                      </a:rPr>
                      <m:t>𝜺</m:t>
                    </m:r>
                  </m:oMath>
                </a14:m>
                <a:endParaRPr lang="el-GR" sz="2000" dirty="0" smtClean="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ΗΕΔ</a:t>
                </a:r>
                <a:r>
                  <a:rPr lang="el-GR" sz="2000" dirty="0">
                    <a:latin typeface="Calibri" panose="020F0502020204030204" pitchFamily="34" charset="0"/>
                    <a:cs typeface="Calibri" panose="020F0502020204030204" pitchFamily="34" charset="0"/>
                  </a:rPr>
                  <a:t>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a:latin typeface="Calibri" panose="020F0502020204030204" pitchFamily="34" charset="0"/>
                    <a:cs typeface="Calibri" panose="020F0502020204030204" pitchFamily="34" charset="0"/>
                  </a:rPr>
                  <a:t> μιας μπαταρίας είναι η </a:t>
                </a:r>
                <a:r>
                  <a:rPr lang="el-GR" sz="2000" b="1" dirty="0">
                    <a:latin typeface="Calibri" panose="020F0502020204030204" pitchFamily="34" charset="0"/>
                    <a:cs typeface="Calibri" panose="020F0502020204030204" pitchFamily="34" charset="0"/>
                  </a:rPr>
                  <a:t>μέγιστη δυνατή </a:t>
                </a:r>
                <a:r>
                  <a:rPr lang="el-GR" sz="2000" b="1" dirty="0" smtClean="0">
                    <a:latin typeface="Calibri" panose="020F0502020204030204" pitchFamily="34" charset="0"/>
                    <a:cs typeface="Calibri" panose="020F0502020204030204" pitchFamily="34" charset="0"/>
                  </a:rPr>
                  <a:t>διαφορά δυναμικού (τάση)</a:t>
                </a:r>
                <a:r>
                  <a:rPr lang="en-US" sz="2000" b="1" dirty="0" smtClean="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t>
                </a:r>
                <a:r>
                  <a:rPr lang="el-GR" sz="2000" b="1" dirty="0">
                    <a:latin typeface="Calibri" panose="020F0502020204030204" pitchFamily="34" charset="0"/>
                    <a:cs typeface="Calibri" panose="020F0502020204030204" pitchFamily="34" charset="0"/>
                  </a:rPr>
                  <a:t>Δ</a:t>
                </a:r>
                <a:r>
                  <a:rPr lang="en-US" sz="2000" b="1" dirty="0">
                    <a:latin typeface="Calibri" panose="020F0502020204030204" pitchFamily="34" charset="0"/>
                    <a:cs typeface="Calibri" panose="020F0502020204030204" pitchFamily="34" charset="0"/>
                  </a:rPr>
                  <a:t>V)</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μπορεί να δώσει ανάμεσα στους πόλους της</a:t>
                </a:r>
              </a:p>
              <a:p>
                <a:pPr lvl="1"/>
                <a:endParaRPr lang="el-GR" sz="2000"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796050" cy="5334000"/>
              </a:xfrm>
              <a:blipFill rotWithShape="0">
                <a:blip r:embed="rId2"/>
                <a:stretch>
                  <a:fillRect t="-800" r="-547"/>
                </a:stretch>
              </a:blipFill>
            </p:spPr>
            <p:txBody>
              <a:bodyPr/>
              <a:lstStyle/>
              <a:p>
                <a:r>
                  <a:rPr lang="el-GR">
                    <a:noFill/>
                  </a:rPr>
                  <a:t> </a:t>
                </a:r>
              </a:p>
            </p:txBody>
          </p:sp>
        </mc:Fallback>
      </mc:AlternateContent>
    </p:spTree>
    <p:extLst>
      <p:ext uri="{BB962C8B-B14F-4D97-AF65-F5344CB8AC3E}">
        <p14:creationId xmlns:p14="http://schemas.microsoft.com/office/powerpoint/2010/main" val="38709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8024650"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endParaRPr lang="en-US" b="1" dirty="0" smtClean="0">
              <a:latin typeface="Calibri" panose="020F0502020204030204" pitchFamily="34" charset="0"/>
              <a:cs typeface="Calibri" panose="020F0502020204030204" pitchFamily="34" charset="0"/>
            </a:endParaRPr>
          </a:p>
          <a:p>
            <a:pPr marL="68580" indent="0">
              <a:buNone/>
            </a:pPr>
            <a:endParaRPr lang="en-US" sz="14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Στο παράδειγμα που θα ακολουθήσει θα υποθέσουμε ότι: </a:t>
            </a:r>
            <a:r>
              <a:rPr lang="en-US" sz="2200" dirty="0" smtClean="0">
                <a:latin typeface="Calibri" panose="020F0502020204030204" pitchFamily="34" charset="0"/>
                <a:cs typeface="Calibri" panose="020F0502020204030204" pitchFamily="34" charset="0"/>
              </a:rPr>
              <a:t/>
            </a:r>
            <a:br>
              <a:rPr lang="en-US" sz="2200" dirty="0" smtClean="0">
                <a:latin typeface="Calibri" panose="020F0502020204030204" pitchFamily="34" charset="0"/>
                <a:cs typeface="Calibri" panose="020F0502020204030204" pitchFamily="34" charset="0"/>
              </a:rPr>
            </a:br>
            <a:endParaRPr lang="en-US" sz="2200"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2000" dirty="0">
                <a:latin typeface="Calibri" panose="020F0502020204030204" pitchFamily="34" charset="0"/>
                <a:cs typeface="Calibri" panose="020F0502020204030204" pitchFamily="34" charset="0"/>
              </a:rPr>
              <a:t>Τ</a:t>
            </a:r>
            <a:r>
              <a:rPr lang="el-GR" sz="2000" dirty="0" smtClean="0">
                <a:latin typeface="Calibri" panose="020F0502020204030204" pitchFamily="34" charset="0"/>
                <a:cs typeface="Calibri" panose="020F0502020204030204" pitchFamily="34" charset="0"/>
              </a:rPr>
              <a:t>α καλώδια ενός κυκλώματος </a:t>
            </a:r>
            <a:r>
              <a:rPr lang="el-GR" sz="2000" b="1" dirty="0" smtClean="0">
                <a:latin typeface="Calibri" panose="020F0502020204030204" pitchFamily="34" charset="0"/>
                <a:cs typeface="Calibri" panose="020F0502020204030204" pitchFamily="34" charset="0"/>
              </a:rPr>
              <a:t>δεν</a:t>
            </a:r>
            <a:r>
              <a:rPr lang="el-GR" sz="2000" dirty="0" smtClean="0">
                <a:latin typeface="Calibri" panose="020F0502020204030204" pitchFamily="34" charset="0"/>
                <a:cs typeface="Calibri" panose="020F0502020204030204" pitchFamily="34" charset="0"/>
              </a:rPr>
              <a:t> έχουν αντίσταση (ιδανικά)</a:t>
            </a:r>
            <a:br>
              <a:rPr lang="el-GR" sz="2000" dirty="0" smtClean="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2000" dirty="0">
                <a:latin typeface="Calibri" panose="020F0502020204030204" pitchFamily="34" charset="0"/>
                <a:cs typeface="Calibri" panose="020F0502020204030204" pitchFamily="34" charset="0"/>
              </a:rPr>
              <a:t>Ο</a:t>
            </a:r>
            <a:r>
              <a:rPr lang="el-GR" sz="2000" dirty="0" smtClean="0">
                <a:latin typeface="Calibri" panose="020F0502020204030204" pitchFamily="34" charset="0"/>
                <a:cs typeface="Calibri" panose="020F0502020204030204" pitchFamily="34" charset="0"/>
              </a:rPr>
              <a:t> </a:t>
            </a:r>
            <a:r>
              <a:rPr lang="el-GR" sz="2000" b="1" dirty="0" smtClean="0">
                <a:latin typeface="Calibri" panose="020F0502020204030204" pitchFamily="34" charset="0"/>
                <a:cs typeface="Calibri" panose="020F0502020204030204" pitchFamily="34" charset="0"/>
              </a:rPr>
              <a:t>θετικός</a:t>
            </a:r>
            <a:r>
              <a:rPr lang="el-GR" sz="2000" dirty="0" smtClean="0">
                <a:latin typeface="Calibri" panose="020F0502020204030204" pitchFamily="34" charset="0"/>
                <a:cs typeface="Calibri" panose="020F0502020204030204" pitchFamily="34" charset="0"/>
              </a:rPr>
              <a:t> πόλος της μπαταρίας είναι </a:t>
            </a:r>
            <a:r>
              <a:rPr lang="el-GR" sz="2000" b="1" dirty="0" smtClean="0">
                <a:latin typeface="Calibri" panose="020F0502020204030204" pitchFamily="34" charset="0"/>
                <a:cs typeface="Calibri" panose="020F0502020204030204" pitchFamily="34" charset="0"/>
              </a:rPr>
              <a:t>υψηλότερου δυναμικού</a:t>
            </a:r>
            <a:r>
              <a:rPr lang="el-GR" sz="2000" dirty="0" smtClean="0">
                <a:latin typeface="Calibri" panose="020F0502020204030204" pitchFamily="34" charset="0"/>
                <a:cs typeface="Calibri" panose="020F0502020204030204" pitchFamily="34" charset="0"/>
              </a:rPr>
              <a:t> από τον </a:t>
            </a:r>
            <a:r>
              <a:rPr lang="el-GR" sz="2000" b="1" dirty="0" smtClean="0">
                <a:latin typeface="Calibri" panose="020F0502020204030204" pitchFamily="34" charset="0"/>
                <a:cs typeface="Calibri" panose="020F0502020204030204" pitchFamily="34" charset="0"/>
              </a:rPr>
              <a:t>αρνητικό</a:t>
            </a:r>
            <a:endParaRPr lang="en-US" sz="2000" b="1"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l-GR" sz="2000"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2000" dirty="0" smtClean="0">
                <a:latin typeface="Calibri" panose="020F0502020204030204" pitchFamily="34" charset="0"/>
                <a:cs typeface="Calibri" panose="020F0502020204030204" pitchFamily="34" charset="0"/>
              </a:rPr>
              <a:t>Το ρεύμα κινείται από τον </a:t>
            </a:r>
            <a:r>
              <a:rPr lang="el-GR" sz="2000" b="1" dirty="0" smtClean="0">
                <a:latin typeface="Calibri" panose="020F0502020204030204" pitchFamily="34" charset="0"/>
                <a:cs typeface="Calibri" panose="020F0502020204030204" pitchFamily="34" charset="0"/>
              </a:rPr>
              <a:t>αρνητικό </a:t>
            </a:r>
            <a:r>
              <a:rPr lang="el-GR" sz="2000" dirty="0" smtClean="0">
                <a:latin typeface="Calibri" panose="020F0502020204030204" pitchFamily="34" charset="0"/>
                <a:cs typeface="Calibri" panose="020F0502020204030204" pitchFamily="34" charset="0"/>
              </a:rPr>
              <a:t>πόλο</a:t>
            </a:r>
            <a:r>
              <a:rPr lang="el-GR" sz="2000" b="1"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προς το </a:t>
            </a:r>
            <a:r>
              <a:rPr lang="el-GR" sz="2000" b="1" dirty="0" smtClean="0">
                <a:latin typeface="Calibri" panose="020F0502020204030204" pitchFamily="34" charset="0"/>
                <a:cs typeface="Calibri" panose="020F0502020204030204" pitchFamily="34" charset="0"/>
              </a:rPr>
              <a:t>θετικό </a:t>
            </a:r>
            <a:r>
              <a:rPr lang="el-GR" sz="2000" dirty="0" smtClean="0">
                <a:latin typeface="Calibri" panose="020F0502020204030204" pitchFamily="34" charset="0"/>
                <a:cs typeface="Calibri" panose="020F0502020204030204" pitchFamily="34" charset="0"/>
              </a:rPr>
              <a:t>πόλο της μπαταρίας</a:t>
            </a:r>
          </a:p>
        </p:txBody>
      </p:sp>
    </p:spTree>
    <p:extLst>
      <p:ext uri="{BB962C8B-B14F-4D97-AF65-F5344CB8AC3E}">
        <p14:creationId xmlns:p14="http://schemas.microsoft.com/office/powerpoint/2010/main" val="1952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81600" y="3733800"/>
            <a:ext cx="3495675" cy="2295525"/>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Ιδανικά, η διαφορά δυναμικού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r>
                      <a:rPr lang="en-US" b="0" i="1" smtClean="0">
                        <a:latin typeface="Cambria Math" panose="02040503050406030204" pitchFamily="18" charset="0"/>
                        <a:cs typeface="Calibri" panose="020F0502020204030204" pitchFamily="34" charset="0"/>
                      </a:rPr>
                      <m:t>𝑉</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στα </a:t>
                </a:r>
                <a:r>
                  <a:rPr lang="el-GR" dirty="0">
                    <a:latin typeface="Calibri" panose="020F0502020204030204" pitchFamily="34" charset="0"/>
                    <a:cs typeface="Calibri" panose="020F0502020204030204" pitchFamily="34" charset="0"/>
                  </a:rPr>
                  <a:t>άκρα της μπαταρίας ισούται με την </a:t>
                </a:r>
                <a:r>
                  <a:rPr lang="el-GR" dirty="0" smtClean="0">
                    <a:latin typeface="Calibri" panose="020F0502020204030204" pitchFamily="34" charset="0"/>
                    <a:cs typeface="Calibri" panose="020F0502020204030204" pitchFamily="34" charset="0"/>
                  </a:rPr>
                  <a:t>ΗΕΔ</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της,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endParaRPr lang="en-US" dirty="0" smtClean="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πράξη όμως, δεν ισχύει. </a:t>
                </a:r>
                <a:r>
                  <a:rPr lang="el-GR" dirty="0" smtClean="0">
                    <a:latin typeface="Calibri" panose="020F0502020204030204" pitchFamily="34" charset="0"/>
                    <a:cs typeface="Calibri" panose="020F0502020204030204" pitchFamily="34" charset="0"/>
                  </a:rPr>
                  <a:t>Γιατί;</a:t>
                </a:r>
              </a:p>
              <a:p>
                <a:pPr lvl="1"/>
                <a:r>
                  <a:rPr lang="el-GR" dirty="0" smtClean="0">
                    <a:latin typeface="Calibri" panose="020F0502020204030204" pitchFamily="34" charset="0"/>
                    <a:cs typeface="Calibri" panose="020F0502020204030204" pitchFamily="34" charset="0"/>
                  </a:rPr>
                  <a:t>Μια πραγματική μπαταρία έχει κι αυτή τη δική της «αντίσταση»</a:t>
                </a:r>
              </a:p>
              <a:p>
                <a:pPr lvl="2"/>
                <a:r>
                  <a:rPr lang="el-GR" dirty="0" smtClean="0">
                    <a:latin typeface="Calibri" panose="020F0502020204030204" pitchFamily="34" charset="0"/>
                    <a:cs typeface="Calibri" panose="020F0502020204030204" pitchFamily="34" charset="0"/>
                  </a:rPr>
                  <a:t>Την ονομάζουμε </a:t>
                </a:r>
                <a:r>
                  <a:rPr lang="el-GR" b="1" dirty="0" smtClean="0">
                    <a:latin typeface="Calibri" panose="020F0502020204030204" pitchFamily="34" charset="0"/>
                    <a:cs typeface="Calibri" panose="020F0502020204030204" pitchFamily="34" charset="0"/>
                  </a:rPr>
                  <a:t>εσωτερική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endParaRPr lang="el-GR" b="1" dirty="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Αυξάνεται με την πάροδο του χρόνου</a:t>
                </a:r>
                <a:endParaRPr lang="en-US" sz="500" dirty="0" smtClean="0">
                  <a:latin typeface="Calibri" panose="020F0502020204030204" pitchFamily="34" charset="0"/>
                  <a:cs typeface="Calibri" panose="020F0502020204030204" pitchFamily="34" charset="0"/>
                </a:endParaRPr>
              </a:p>
              <a:p>
                <a:pPr marL="365760" lvl="1" indent="0">
                  <a:buNone/>
                </a:pPr>
                <a:endParaRPr lang="en-US" sz="3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σχήμα δείχνει ένα </a:t>
                </a:r>
                <a:r>
                  <a:rPr lang="el-GR" b="1" dirty="0" smtClean="0">
                    <a:latin typeface="Calibri" panose="020F0502020204030204" pitchFamily="34" charset="0"/>
                    <a:cs typeface="Calibri" panose="020F0502020204030204" pitchFamily="34" charset="0"/>
                  </a:rPr>
                  <a:t>μοντέλο </a:t>
                </a: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μπαταρίας</a:t>
                </a:r>
                <a:r>
                  <a:rPr lang="el-GR" dirty="0" smtClean="0">
                    <a:latin typeface="Calibri" panose="020F0502020204030204" pitchFamily="34" charset="0"/>
                    <a:cs typeface="Calibri" panose="020F0502020204030204" pitchFamily="34" charset="0"/>
                  </a:rPr>
                  <a:t> (κουτί </a:t>
                </a:r>
                <a:r>
                  <a:rPr lang="el-GR" dirty="0" err="1" smtClean="0">
                    <a:latin typeface="Calibri" panose="020F0502020204030204" pitchFamily="34" charset="0"/>
                    <a:cs typeface="Calibri" panose="020F0502020204030204" pitchFamily="34" charset="0"/>
                  </a:rPr>
                  <a:t>διακ</a:t>
                </a:r>
                <a:r>
                  <a:rPr lang="en-US" dirty="0" smtClean="0">
                    <a:latin typeface="Calibri" panose="020F0502020204030204" pitchFamily="34" charset="0"/>
                    <a:cs typeface="Calibri" panose="020F0502020204030204" pitchFamily="34" charset="0"/>
                  </a:rPr>
                  <a:t>/</a:t>
                </a:r>
                <a:r>
                  <a:rPr lang="el-GR" dirty="0" err="1" smtClean="0">
                    <a:latin typeface="Calibri" panose="020F0502020204030204" pitchFamily="34" charset="0"/>
                    <a:cs typeface="Calibri" panose="020F0502020204030204" pitchFamily="34" charset="0"/>
                  </a:rPr>
                  <a:t>μένων</a:t>
                </a:r>
                <a:r>
                  <a:rPr lang="el-GR" dirty="0" smtClean="0">
                    <a:latin typeface="Calibri" panose="020F0502020204030204" pitchFamily="34" charset="0"/>
                    <a:cs typeface="Calibri" panose="020F0502020204030204" pitchFamily="34" charset="0"/>
                  </a:rPr>
                  <a:t>)</a:t>
                </a:r>
              </a:p>
              <a:p>
                <a:pPr lvl="1"/>
                <a:r>
                  <a:rPr lang="el-GR" dirty="0" smtClean="0">
                    <a:latin typeface="Calibri" panose="020F0502020204030204" pitchFamily="34" charset="0"/>
                    <a:cs typeface="Calibri" panose="020F0502020204030204" pitchFamily="34" charset="0"/>
                  </a:rPr>
                  <a:t>Ιδανική ΗΕΔ κι αντίσταση </a:t>
                </a:r>
                <a:r>
                  <a:rPr lang="en-US" b="1" i="1" dirty="0" smtClean="0">
                    <a:latin typeface="Calibri" panose="020F0502020204030204" pitchFamily="34" charset="0"/>
                    <a:cs typeface="Calibri" panose="020F0502020204030204" pitchFamily="34" charset="0"/>
                  </a:rPr>
                  <a:t>r</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σε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σειρά: </a:t>
                </a:r>
              </a:p>
              <a:p>
                <a:pPr lvl="2"/>
                <a:endParaRPr lang="en-US" sz="9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e>
                      </m:d>
                    </m:oMath>
                  </m:oMathPara>
                </a14:m>
                <a:endParaRPr lang="en-US" b="1" dirty="0" smtClean="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a:stretch>
              </a:blipFill>
            </p:spPr>
            <p:txBody>
              <a:bodyPr/>
              <a:lstStyle/>
              <a:p>
                <a:r>
                  <a:rPr lang="el-GR">
                    <a:noFill/>
                  </a:rPr>
                  <a:t> </a:t>
                </a:r>
              </a:p>
            </p:txBody>
          </p:sp>
        </mc:Fallback>
      </mc:AlternateContent>
    </p:spTree>
    <p:extLst>
      <p:ext uri="{BB962C8B-B14F-4D97-AF65-F5344CB8AC3E}">
        <p14:creationId xmlns:p14="http://schemas.microsoft.com/office/powerpoint/2010/main" val="3849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smtClean="0">
                    <a:latin typeface="Calibri" panose="020F0502020204030204" pitchFamily="34" charset="0"/>
                    <a:cs typeface="Calibri" panose="020F0502020204030204" pitchFamily="34" charset="0"/>
                  </a:rPr>
                  <a:t>Ιδανική ΗΕΔ κι αντίσταση </a:t>
                </a:r>
                <a:r>
                  <a:rPr lang="en-US" b="1" i="1" dirty="0" smtClean="0">
                    <a:latin typeface="Calibri" panose="020F0502020204030204" pitchFamily="34" charset="0"/>
                    <a:cs typeface="Calibri" panose="020F0502020204030204" pitchFamily="34" charset="0"/>
                  </a:rPr>
                  <a:t>r</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σε σειρά: </a:t>
                </a:r>
              </a:p>
              <a:p>
                <a:pPr lvl="2"/>
                <a:endParaRPr lang="en-US" sz="9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𝑉</m:t>
                              </m:r>
                            </m:e>
                            <m:sub>
                              <m:r>
                                <a:rPr lang="en-US" b="0" i="1" smtClean="0">
                                  <a:solidFill>
                                    <a:srgbClr val="00B0F0"/>
                                  </a:solidFill>
                                  <a:latin typeface="Cambria Math" panose="02040503050406030204" pitchFamily="18" charset="0"/>
                                </a:rPr>
                                <m:t>𝑑</m:t>
                              </m:r>
                            </m:sub>
                          </m:sSub>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𝑉</m:t>
                              </m:r>
                            </m:e>
                            <m:sub>
                              <m:r>
                                <a:rPr lang="en-US" b="0" i="1" smtClean="0">
                                  <a:solidFill>
                                    <a:srgbClr val="00B0F0"/>
                                  </a:solidFill>
                                  <a:latin typeface="Cambria Math" panose="02040503050406030204" pitchFamily="18" charset="0"/>
                                </a:rPr>
                                <m:t>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𝑐</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𝑏</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𝑉</m:t>
                              </m:r>
                            </m:e>
                            <m:sub>
                              <m:r>
                                <a:rPr lang="en-US" b="0" i="1" smtClean="0">
                                  <a:solidFill>
                                    <a:srgbClr val="7030A0"/>
                                  </a:solidFill>
                                  <a:latin typeface="Cambria Math" panose="02040503050406030204" pitchFamily="18" charset="0"/>
                                </a:rPr>
                                <m:t>𝑏</m:t>
                              </m:r>
                            </m:sub>
                          </m:sSub>
                          <m:r>
                            <a:rPr lang="en-US" b="0" i="1" smtClean="0">
                              <a:solidFill>
                                <a:srgbClr val="7030A0"/>
                              </a:solidFill>
                              <a:latin typeface="Cambria Math" panose="02040503050406030204" pitchFamily="18" charset="0"/>
                            </a:rPr>
                            <m:t>−</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𝑉</m:t>
                              </m:r>
                            </m:e>
                            <m:sub>
                              <m:r>
                                <a:rPr lang="en-US" b="0" i="1" smtClean="0">
                                  <a:solidFill>
                                    <a:srgbClr val="7030A0"/>
                                  </a:solidFill>
                                  <a:latin typeface="Cambria Math" panose="02040503050406030204" pitchFamily="18" charset="0"/>
                                </a:rPr>
                                <m:t>𝑎</m:t>
                              </m:r>
                            </m:sub>
                          </m:sSub>
                        </m:e>
                      </m:d>
                      <m:r>
                        <a:rPr lang="en-US" b="0" i="0"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𝑰𝒓</m:t>
                      </m:r>
                    </m:oMath>
                  </m:oMathPara>
                </a14:m>
                <a:endParaRPr lang="en-US" b="1" dirty="0" smtClean="0">
                  <a:latin typeface="Calibri" panose="020F0502020204030204" pitchFamily="34" charset="0"/>
                  <a:ea typeface="Cambria Math" panose="02040503050406030204" pitchFamily="18" charset="0"/>
                  <a:cs typeface="Calibri" panose="020F0502020204030204" pitchFamily="34" charset="0"/>
                </a:endParaRPr>
              </a:p>
              <a:p>
                <a:pPr lvl="2"/>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oMath>
                </a14:m>
                <a:r>
                  <a:rPr lang="en-US" b="0" dirty="0" smtClean="0">
                    <a:latin typeface="Calibri" panose="020F0502020204030204" pitchFamily="34" charset="0"/>
                    <a:ea typeface="Cambria Math" panose="02040503050406030204" pitchFamily="18" charset="0"/>
                    <a:cs typeface="Calibri" panose="020F0502020204030204" pitchFamily="34" charset="0"/>
                  </a:rPr>
                  <a:t> , </a:t>
                </a:r>
                <a:r>
                  <a:rPr lang="el-GR" b="0" dirty="0" smtClean="0">
                    <a:latin typeface="Calibri" panose="020F0502020204030204" pitchFamily="34" charset="0"/>
                    <a:ea typeface="Cambria Math" panose="02040503050406030204" pitchFamily="18" charset="0"/>
                    <a:cs typeface="Calibri" panose="020F0502020204030204" pitchFamily="34" charset="0"/>
                  </a:rPr>
                  <a:t>πτώση δυναμικού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&gt;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oMath>
                </a14:m>
                <a:r>
                  <a:rPr lang="en-US" b="0" dirty="0" smtClean="0">
                    <a:latin typeface="Calibri" panose="020F0502020204030204" pitchFamily="34" charset="0"/>
                    <a:ea typeface="Cambria Math" panose="02040503050406030204" pitchFamily="18" charset="0"/>
                    <a:cs typeface="Calibri" panose="020F0502020204030204" pitchFamily="34" charset="0"/>
                  </a:rPr>
                  <a:t>)</a:t>
                </a:r>
              </a:p>
              <a:p>
                <a:pPr lvl="1"/>
                <a:endParaRPr lang="en-US" sz="1050" b="0" dirty="0" smtClean="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r>
                  <a:rPr lang="en-US" dirty="0" smtClean="0">
                    <a:latin typeface="Calibri" panose="020F0502020204030204" pitchFamily="34" charset="0"/>
                    <a:ea typeface="Cambria Math" panose="02040503050406030204" pitchFamily="18" charset="0"/>
                    <a:cs typeface="Calibri" panose="020F0502020204030204" pitchFamily="34" charset="0"/>
                  </a:rPr>
                  <a:t> , </a:t>
                </a:r>
                <a:r>
                  <a:rPr lang="el-GR" dirty="0" smtClean="0">
                    <a:latin typeface="Calibri" panose="020F0502020204030204" pitchFamily="34" charset="0"/>
                    <a:ea typeface="Cambria Math" panose="02040503050406030204" pitchFamily="18" charset="0"/>
                    <a:cs typeface="Calibri" panose="020F0502020204030204" pitchFamily="34" charset="0"/>
                  </a:rPr>
                  <a:t>ιδανικό καλώδιο</a:t>
                </a:r>
              </a:p>
              <a:p>
                <a:pPr lvl="1"/>
                <a:endParaRPr lang="en-US" sz="1100" b="0" i="1" dirty="0" smtClean="0">
                  <a:latin typeface="Cambria Math" panose="02040503050406030204" pitchFamily="18"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𝜺</m:t>
                    </m:r>
                  </m:oMath>
                </a14:m>
                <a:r>
                  <a:rPr lang="en-US" b="1"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το σημείο </a:t>
                </a:r>
                <a:r>
                  <a:rPr lang="en-US" dirty="0" smtClean="0">
                    <a:latin typeface="Calibri" panose="020F0502020204030204" pitchFamily="34" charset="0"/>
                    <a:ea typeface="Cambria Math" panose="02040503050406030204" pitchFamily="18" charset="0"/>
                    <a:cs typeface="Calibri" panose="020F0502020204030204" pitchFamily="34" charset="0"/>
                  </a:rPr>
                  <a:t>b </a:t>
                </a:r>
                <a:r>
                  <a:rPr lang="el-GR" dirty="0" smtClean="0">
                    <a:latin typeface="Calibri" panose="020F0502020204030204" pitchFamily="34" charset="0"/>
                    <a:ea typeface="Cambria Math" panose="02040503050406030204" pitchFamily="18" charset="0"/>
                    <a:cs typeface="Calibri" panose="020F0502020204030204" pitchFamily="34" charset="0"/>
                  </a:rPr>
                  <a:t>είναι</a:t>
                </a:r>
                <a:br>
                  <a:rPr lang="el-GR" dirty="0" smtClean="0">
                    <a:latin typeface="Calibri" panose="020F0502020204030204" pitchFamily="34" charset="0"/>
                    <a:ea typeface="Cambria Math" panose="02040503050406030204" pitchFamily="18" charset="0"/>
                    <a:cs typeface="Calibri" panose="020F0502020204030204" pitchFamily="34" charset="0"/>
                  </a:rPr>
                </a:br>
                <a:r>
                  <a:rPr lang="el-GR" dirty="0" smtClean="0">
                    <a:latin typeface="Calibri" panose="020F0502020204030204" pitchFamily="34" charset="0"/>
                    <a:ea typeface="Cambria Math" panose="02040503050406030204" pitchFamily="18" charset="0"/>
                    <a:cs typeface="Calibri" panose="020F0502020204030204" pitchFamily="34" charset="0"/>
                  </a:rPr>
                  <a:t>υψηλότερου δυναμικού από το </a:t>
                </a:r>
                <a:br>
                  <a:rPr lang="el-GR" dirty="0" smtClean="0">
                    <a:latin typeface="Calibri" panose="020F0502020204030204" pitchFamily="34" charset="0"/>
                    <a:ea typeface="Cambria Math" panose="02040503050406030204" pitchFamily="18" charset="0"/>
                    <a:cs typeface="Calibri" panose="020F0502020204030204" pitchFamily="34" charset="0"/>
                  </a:rPr>
                </a:br>
                <a:r>
                  <a:rPr lang="el-GR" dirty="0" smtClean="0">
                    <a:latin typeface="Calibri" panose="020F0502020204030204" pitchFamily="34" charset="0"/>
                    <a:ea typeface="Cambria Math" panose="02040503050406030204" pitchFamily="18" charset="0"/>
                    <a:cs typeface="Calibri" panose="020F0502020204030204" pitchFamily="34" charset="0"/>
                  </a:rPr>
                  <a:t>σημείο </a:t>
                </a:r>
                <a:r>
                  <a:rPr lang="en-US" dirty="0" smtClean="0">
                    <a:latin typeface="Calibri" panose="020F0502020204030204" pitchFamily="34" charset="0"/>
                    <a:ea typeface="Cambria Math" panose="02040503050406030204" pitchFamily="18" charset="0"/>
                    <a:cs typeface="Calibri" panose="020F0502020204030204" pitchFamily="34" charset="0"/>
                  </a:rPr>
                  <a:t>a</a:t>
                </a:r>
                <a:endParaRPr lang="el-GR"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ea typeface="Cambria Math" panose="02040503050406030204" pitchFamily="18" charset="0"/>
                    <a:cs typeface="Calibri" panose="020F0502020204030204" pitchFamily="34" charset="0"/>
                  </a:rPr>
                  <a:t>Επειδή</a:t>
                </a:r>
                <a:r>
                  <a:rPr lang="el-GR" b="1" dirty="0" smtClean="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endParaRPr lang="en-US" b="0"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ea typeface="Cambria Math" panose="02040503050406030204" pitchFamily="18" charset="0"/>
                    <a:cs typeface="Calibri" panose="020F0502020204030204" pitchFamily="34" charset="0"/>
                  </a:rPr>
                  <a:t>Άρα </a:t>
                </a:r>
                <a:r>
                  <a:rPr lang="el-GR" dirty="0" smtClean="0">
                    <a:solidFill>
                      <a:schemeClr val="tx1"/>
                    </a:solidFill>
                    <a:latin typeface="Calibri" panose="020F0502020204030204" pitchFamily="34" charset="0"/>
                    <a:ea typeface="Cambria Math" panose="02040503050406030204" pitchFamily="18" charset="0"/>
                    <a:cs typeface="Calibri" panose="020F0502020204030204" pitchFamily="34" charset="0"/>
                  </a:rPr>
                  <a:t>το ρεύμα που διαρρέει το κύκλωμα είναι</a:t>
                </a:r>
                <a:endParaRPr lang="el-GR"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ea typeface="Cambria Math" panose="02040503050406030204" pitchFamily="18" charset="0"/>
                          <a:cs typeface="Calibri" panose="020F0502020204030204" pitchFamily="34" charset="0"/>
                        </a:rPr>
                        <m:t>𝜀</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r>
                        <a:rPr lang="en-US" b="0" i="1" smtClean="0">
                          <a:latin typeface="Cambria Math" panose="02040503050406030204" pitchFamily="18" charset="0"/>
                          <a:ea typeface="Cambria Math" panose="02040503050406030204" pitchFamily="18" charset="0"/>
                          <a:cs typeface="Calibri" panose="020F0502020204030204" pitchFamily="34" charset="0"/>
                        </a:rPr>
                        <m:t>=0⇒</m:t>
                      </m:r>
                      <m:r>
                        <a:rPr lang="en-US" b="0" i="1" smtClean="0">
                          <a:latin typeface="Cambria Math" panose="02040503050406030204" pitchFamily="18" charset="0"/>
                          <a:ea typeface="Cambria Math" panose="02040503050406030204" pitchFamily="18" charset="0"/>
                          <a:cs typeface="Calibri" panose="020F0502020204030204" pitchFamily="34" charset="0"/>
                        </a:rPr>
                        <m:t>𝐼</m:t>
                      </m:r>
                      <m:r>
                        <a:rPr lang="en-US"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b="0" i="1" smtClean="0">
                              <a:latin typeface="Cambria Math" panose="02040503050406030204" pitchFamily="18" charset="0"/>
                              <a:ea typeface="Cambria Math" panose="02040503050406030204" pitchFamily="18" charset="0"/>
                              <a:cs typeface="Calibri" panose="020F0502020204030204" pitchFamily="34" charset="0"/>
                            </a:rPr>
                            <m:t>𝜀</m:t>
                          </m:r>
                        </m:num>
                        <m:den>
                          <m:r>
                            <a:rPr lang="en-US" b="0" i="1" smtClean="0">
                              <a:latin typeface="Cambria Math" panose="02040503050406030204" pitchFamily="18" charset="0"/>
                              <a:ea typeface="Cambria Math" panose="02040503050406030204" pitchFamily="18" charset="0"/>
                              <a:cs typeface="Calibri" panose="020F0502020204030204" pitchFamily="34" charset="0"/>
                            </a:rPr>
                            <m:t>𝑟</m:t>
                          </m:r>
                        </m:den>
                      </m:f>
                    </m:oMath>
                  </m:oMathPara>
                </a14:m>
                <a:endParaRPr lang="en-US" dirty="0" smtClean="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2"/>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5164084" y="3318390"/>
            <a:ext cx="3495675" cy="229552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230520" y="4614840"/>
              <a:ext cx="634680" cy="316080"/>
            </p14:xfrm>
          </p:contentPart>
        </mc:Choice>
        <mc:Fallback xmlns="">
          <p:pic>
            <p:nvPicPr>
              <p:cNvPr id="4" name="Ink 3"/>
              <p:cNvPicPr/>
              <p:nvPr/>
            </p:nvPicPr>
            <p:blipFill>
              <a:blip r:embed="rId5"/>
              <a:stretch>
                <a:fillRect/>
              </a:stretch>
            </p:blipFill>
            <p:spPr>
              <a:xfrm>
                <a:off x="6223320" y="4606200"/>
                <a:ext cx="654120" cy="336600"/>
              </a:xfrm>
              <a:prstGeom prst="rect">
                <a:avLst/>
              </a:prstGeom>
            </p:spPr>
          </p:pic>
        </mc:Fallback>
      </mc:AlternateContent>
    </p:spTree>
    <p:extLst>
      <p:ext uri="{BB962C8B-B14F-4D97-AF65-F5344CB8AC3E}">
        <p14:creationId xmlns:p14="http://schemas.microsoft.com/office/powerpoint/2010/main" val="15489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10625</TotalTime>
  <Words>717</Words>
  <Application>Microsoft Office PowerPoint</Application>
  <PresentationFormat>On-screen Show (4:3)</PresentationFormat>
  <Paragraphs>165</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1021</cp:revision>
  <cp:lastPrinted>2019-11-14T08:09:52Z</cp:lastPrinted>
  <dcterms:created xsi:type="dcterms:W3CDTF">2006-08-16T00:00:00Z</dcterms:created>
  <dcterms:modified xsi:type="dcterms:W3CDTF">2022-01-18T13:31:13Z</dcterms:modified>
  <cp:contentStatus/>
</cp:coreProperties>
</file>